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</p:sldMasterIdLst>
  <p:notesMasterIdLst>
    <p:notesMasterId r:id="rId22"/>
  </p:notesMasterIdLst>
  <p:sldIdLst>
    <p:sldId id="257" r:id="rId3"/>
    <p:sldId id="277" r:id="rId4"/>
    <p:sldId id="286" r:id="rId5"/>
    <p:sldId id="280" r:id="rId6"/>
    <p:sldId id="27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292" r:id="rId18"/>
    <p:sldId id="293" r:id="rId19"/>
    <p:sldId id="294" r:id="rId20"/>
    <p:sldId id="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989" autoAdjust="0"/>
  </p:normalViewPr>
  <p:slideViewPr>
    <p:cSldViewPr snapToGrid="0">
      <p:cViewPr varScale="1">
        <p:scale>
          <a:sx n="61" d="100"/>
          <a:sy n="61" d="100"/>
        </p:scale>
        <p:origin x="2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CSEC!$B$21:$B$27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CSEC!$E$21:$E$27</c:f>
              <c:numCache>
                <c:formatCode>0.00</c:formatCode>
                <c:ptCount val="7"/>
                <c:pt idx="0">
                  <c:v>19.446619367117577</c:v>
                </c:pt>
                <c:pt idx="1">
                  <c:v>40.38931785056073</c:v>
                </c:pt>
                <c:pt idx="2">
                  <c:v>67.558451883349193</c:v>
                </c:pt>
                <c:pt idx="3">
                  <c:v>88.743269450835371</c:v>
                </c:pt>
                <c:pt idx="4">
                  <c:v>98.791813724899725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1C-4D41-A0B4-D4F4AC632F59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CSEC!$B$21:$B$27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CSEC!$H$21:$H$27</c:f>
              <c:numCache>
                <c:formatCode>0.00</c:formatCode>
                <c:ptCount val="7"/>
                <c:pt idx="0">
                  <c:v>21.621555027165542</c:v>
                </c:pt>
                <c:pt idx="1">
                  <c:v>42.95728664884377</c:v>
                </c:pt>
                <c:pt idx="2">
                  <c:v>67.252276115265687</c:v>
                </c:pt>
                <c:pt idx="3">
                  <c:v>87.341226330249242</c:v>
                </c:pt>
                <c:pt idx="4">
                  <c:v>98.923234239672794</c:v>
                </c:pt>
                <c:pt idx="5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1C-4D41-A0B4-D4F4AC632F59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CSEC!$B$21:$B$27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CSEC!$K$21:$K$27</c:f>
              <c:numCache>
                <c:formatCode>0.00</c:formatCode>
                <c:ptCount val="7"/>
                <c:pt idx="0">
                  <c:v>17.51182016755606</c:v>
                </c:pt>
                <c:pt idx="1">
                  <c:v>39.91622197030442</c:v>
                </c:pt>
                <c:pt idx="2">
                  <c:v>69.145906489341115</c:v>
                </c:pt>
                <c:pt idx="3">
                  <c:v>93.796831365609535</c:v>
                </c:pt>
                <c:pt idx="4">
                  <c:v>99.914286504271857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1C-4D41-A0B4-D4F4AC632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7840"/>
        <c:axId val="1427161184"/>
      </c:lineChart>
      <c:catAx>
        <c:axId val="14271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1184"/>
        <c:crosses val="autoZero"/>
        <c:auto val="1"/>
        <c:lblAlgn val="ctr"/>
        <c:lblOffset val="100"/>
        <c:noMultiLvlLbl val="0"/>
      </c:catAx>
      <c:valAx>
        <c:axId val="1427161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7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CSEC!$B$62:$B$67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CSEC!$E$62:$E$67</c:f>
              <c:numCache>
                <c:formatCode>0.00</c:formatCode>
                <c:ptCount val="6"/>
                <c:pt idx="0">
                  <c:v>15.322538927111893</c:v>
                </c:pt>
                <c:pt idx="1">
                  <c:v>41.937820081734003</c:v>
                </c:pt>
                <c:pt idx="2">
                  <c:v>62.288552066628732</c:v>
                </c:pt>
                <c:pt idx="3">
                  <c:v>82.851378614660391</c:v>
                </c:pt>
                <c:pt idx="4">
                  <c:v>98.618798820547312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DE-4E1D-BA93-916969057C77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CSEC!$B$62:$B$67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CSEC!$H$62:$H$67</c:f>
              <c:numCache>
                <c:formatCode>0.00</c:formatCode>
                <c:ptCount val="6"/>
                <c:pt idx="0">
                  <c:v>7.0132883357941367</c:v>
                </c:pt>
                <c:pt idx="1">
                  <c:v>31.08521408985446</c:v>
                </c:pt>
                <c:pt idx="2">
                  <c:v>51.924699430499892</c:v>
                </c:pt>
                <c:pt idx="3">
                  <c:v>75.938620544188993</c:v>
                </c:pt>
                <c:pt idx="4">
                  <c:v>97.79582366589328</c:v>
                </c:pt>
                <c:pt idx="5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DE-4E1D-BA93-916969057C77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CSEC!$B$62:$B$67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CSEC!$K$62:$K$67</c:f>
              <c:numCache>
                <c:formatCode>0.00</c:formatCode>
                <c:ptCount val="6"/>
                <c:pt idx="0">
                  <c:v>7.9018759018759015</c:v>
                </c:pt>
                <c:pt idx="1">
                  <c:v>34.38961038961039</c:v>
                </c:pt>
                <c:pt idx="2">
                  <c:v>67.757575757575751</c:v>
                </c:pt>
                <c:pt idx="3">
                  <c:v>90.216450216450212</c:v>
                </c:pt>
                <c:pt idx="4">
                  <c:v>99.913419913419915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DE-4E1D-BA93-916969057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800672"/>
        <c:axId val="2115811072"/>
      </c:lineChart>
      <c:catAx>
        <c:axId val="21158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11072"/>
        <c:crosses val="autoZero"/>
        <c:auto val="1"/>
        <c:lblAlgn val="ctr"/>
        <c:lblOffset val="100"/>
        <c:noMultiLvlLbl val="0"/>
      </c:catAx>
      <c:valAx>
        <c:axId val="2115811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8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dirty="0">
                <a:solidFill>
                  <a:schemeClr val="tx1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146497208254927E-2"/>
          <c:y val="0.20226405217170976"/>
          <c:w val="0.87610944874602836"/>
          <c:h val="0.55838898898287825"/>
        </c:manualLayout>
      </c:layout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CSEC!$V$22:$V$28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CSEC!$Y$22:$Y$28</c:f>
              <c:numCache>
                <c:formatCode>0.00</c:formatCode>
                <c:ptCount val="7"/>
                <c:pt idx="0">
                  <c:v>11.703680658593788</c:v>
                </c:pt>
                <c:pt idx="1">
                  <c:v>23.04719283970708</c:v>
                </c:pt>
                <c:pt idx="2">
                  <c:v>44.416790312544876</c:v>
                </c:pt>
                <c:pt idx="3">
                  <c:v>60.59565404680994</c:v>
                </c:pt>
                <c:pt idx="4">
                  <c:v>93.184320107212955</c:v>
                </c:pt>
                <c:pt idx="5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DC-4FA5-88EF-8A236519AADC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CSEC!$V$22:$V$28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CSEC!$AB$22:$AB$28</c:f>
              <c:numCache>
                <c:formatCode>0.00</c:formatCode>
                <c:ptCount val="7"/>
                <c:pt idx="0">
                  <c:v>10.578247177018596</c:v>
                </c:pt>
                <c:pt idx="1">
                  <c:v>22.191088599106706</c:v>
                </c:pt>
                <c:pt idx="2">
                  <c:v>44.868340697632647</c:v>
                </c:pt>
                <c:pt idx="3">
                  <c:v>67.66054771227742</c:v>
                </c:pt>
                <c:pt idx="4">
                  <c:v>91.801080097232699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C-4FA5-88EF-8A236519AADC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CSEC!$V$22:$V$28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CSEC!$AE$22:$AE$28</c:f>
              <c:numCache>
                <c:formatCode>0.00</c:formatCode>
                <c:ptCount val="7"/>
                <c:pt idx="0">
                  <c:v>11.049610758158739</c:v>
                </c:pt>
                <c:pt idx="1">
                  <c:v>27.630418387043168</c:v>
                </c:pt>
                <c:pt idx="2">
                  <c:v>49.052141788850676</c:v>
                </c:pt>
                <c:pt idx="3">
                  <c:v>78.614068951411866</c:v>
                </c:pt>
                <c:pt idx="4">
                  <c:v>98.256401078883783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DC-4FA5-88EF-8A236519A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277968"/>
        <c:axId val="1433272144"/>
      </c:lineChart>
      <c:catAx>
        <c:axId val="143327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2144"/>
        <c:crosses val="autoZero"/>
        <c:auto val="1"/>
        <c:lblAlgn val="ctr"/>
        <c:lblOffset val="100"/>
        <c:noMultiLvlLbl val="0"/>
      </c:catAx>
      <c:valAx>
        <c:axId val="14332721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27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 dirty="0" smtClean="0">
                <a:solidFill>
                  <a:schemeClr val="tx1"/>
                </a:solidFill>
              </a:rPr>
              <a:t>Region</a:t>
            </a:r>
            <a:endParaRPr lang="en-029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CSEC!$AP$23:$AP$29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CSEC!$AS$23:$AS$29</c:f>
              <c:numCache>
                <c:formatCode>0.00</c:formatCode>
                <c:ptCount val="7"/>
                <c:pt idx="0">
                  <c:v>1.8275481417882988</c:v>
                </c:pt>
                <c:pt idx="1">
                  <c:v>19.548632405249602</c:v>
                </c:pt>
                <c:pt idx="2">
                  <c:v>58.726849012633394</c:v>
                </c:pt>
                <c:pt idx="3">
                  <c:v>85.828529375689939</c:v>
                </c:pt>
                <c:pt idx="4">
                  <c:v>99.884705016558328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8F-4FC5-92AB-8974ED0942B9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CSEC!$AP$23:$AP$29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CSEC!$AV$23:$AV$29</c:f>
              <c:numCache>
                <c:formatCode>0.00</c:formatCode>
                <c:ptCount val="7"/>
                <c:pt idx="0">
                  <c:v>0.55514795793592564</c:v>
                </c:pt>
                <c:pt idx="1">
                  <c:v>14.267547077525068</c:v>
                </c:pt>
                <c:pt idx="2">
                  <c:v>55.544142822205913</c:v>
                </c:pt>
                <c:pt idx="3">
                  <c:v>86.209342137441908</c:v>
                </c:pt>
                <c:pt idx="4">
                  <c:v>99.914404499877705</c:v>
                </c:pt>
                <c:pt idx="5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8F-4FC5-92AB-8974ED0942B9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CSEC!$AP$23:$AP$29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CSEC!$AY$23:$AY$29</c:f>
              <c:numCache>
                <c:formatCode>0.00</c:formatCode>
                <c:ptCount val="7"/>
                <c:pt idx="0">
                  <c:v>1.5789860216896374</c:v>
                </c:pt>
                <c:pt idx="1">
                  <c:v>19.496193297265538</c:v>
                </c:pt>
                <c:pt idx="2">
                  <c:v>62.145952165291689</c:v>
                </c:pt>
                <c:pt idx="3">
                  <c:v>89.025435139171094</c:v>
                </c:pt>
                <c:pt idx="4">
                  <c:v>99.870253861783638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8F-4FC5-92AB-8974ED094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770944"/>
        <c:axId val="917764704"/>
      </c:lineChart>
      <c:catAx>
        <c:axId val="9177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64704"/>
        <c:crosses val="autoZero"/>
        <c:auto val="1"/>
        <c:lblAlgn val="ctr"/>
        <c:lblOffset val="100"/>
        <c:noMultiLvlLbl val="0"/>
      </c:catAx>
      <c:valAx>
        <c:axId val="917764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7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CSEC!$D$106:$D$111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CSEC!$G$106:$G$111</c:f>
              <c:numCache>
                <c:formatCode>0.00</c:formatCode>
                <c:ptCount val="6"/>
                <c:pt idx="0">
                  <c:v>24.079874706342991</c:v>
                </c:pt>
                <c:pt idx="1">
                  <c:v>47.658574784651528</c:v>
                </c:pt>
                <c:pt idx="2">
                  <c:v>71.448707909162096</c:v>
                </c:pt>
                <c:pt idx="3">
                  <c:v>87.815191855912289</c:v>
                </c:pt>
                <c:pt idx="4">
                  <c:v>99.169929522317929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7-4B83-81A7-2865A8342E23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CSEC!$D$106:$D$111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CSEC!$J$106:$J$111</c:f>
              <c:numCache>
                <c:formatCode>0.00</c:formatCode>
                <c:ptCount val="6"/>
                <c:pt idx="0">
                  <c:v>22.214704555705907</c:v>
                </c:pt>
                <c:pt idx="1">
                  <c:v>45.01578709968426</c:v>
                </c:pt>
                <c:pt idx="2">
                  <c:v>67.681551646368973</c:v>
                </c:pt>
                <c:pt idx="3">
                  <c:v>84.57374830852504</c:v>
                </c:pt>
                <c:pt idx="4">
                  <c:v>98.624267027514662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47-4B83-81A7-2865A8342E23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CSEC!$D$106:$D$111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CSEC!$M$106:$M$111</c:f>
              <c:numCache>
                <c:formatCode>0.00</c:formatCode>
                <c:ptCount val="6"/>
                <c:pt idx="0">
                  <c:v>22.463654838205407</c:v>
                </c:pt>
                <c:pt idx="1">
                  <c:v>46.779740503360955</c:v>
                </c:pt>
                <c:pt idx="2">
                  <c:v>70.001563232765363</c:v>
                </c:pt>
                <c:pt idx="3">
                  <c:v>86.259183992496489</c:v>
                </c:pt>
                <c:pt idx="4">
                  <c:v>98.944817883382839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47-4B83-81A7-2865A8342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53872"/>
        <c:axId val="2118756784"/>
      </c:lineChart>
      <c:catAx>
        <c:axId val="211875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756784"/>
        <c:crosses val="autoZero"/>
        <c:auto val="1"/>
        <c:lblAlgn val="ctr"/>
        <c:lblOffset val="100"/>
        <c:noMultiLvlLbl val="0"/>
      </c:catAx>
      <c:valAx>
        <c:axId val="21187567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75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4F81B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10870516185475"/>
          <c:y val="0.16708333333333336"/>
          <c:w val="0.8585579615048119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CSEC!$V$62:$V$67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CSEC!$Y$62:$Y$67</c:f>
              <c:numCache>
                <c:formatCode>0.00</c:formatCode>
                <c:ptCount val="6"/>
                <c:pt idx="0">
                  <c:v>14.016285058111212</c:v>
                </c:pt>
                <c:pt idx="1">
                  <c:v>30.25958661006333</c:v>
                </c:pt>
                <c:pt idx="2">
                  <c:v>56.253044749112675</c:v>
                </c:pt>
                <c:pt idx="3">
                  <c:v>91.662607001183105</c:v>
                </c:pt>
                <c:pt idx="4">
                  <c:v>99.944324587653981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9-498D-B19E-8797309A5AC6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CSEC!$V$62:$V$67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CSEC!$AB$62:$AB$67</c:f>
              <c:numCache>
                <c:formatCode>0.00</c:formatCode>
                <c:ptCount val="6"/>
                <c:pt idx="0">
                  <c:v>14.290575025518883</c:v>
                </c:pt>
                <c:pt idx="1">
                  <c:v>30.615855733242601</c:v>
                </c:pt>
                <c:pt idx="2">
                  <c:v>55.19564477713508</c:v>
                </c:pt>
                <c:pt idx="3">
                  <c:v>86.566859476012255</c:v>
                </c:pt>
                <c:pt idx="4">
                  <c:v>99.686968356583876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9-498D-B19E-8797309A5AC6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CSEC!$V$62:$V$67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CSEC!$AE$62:$AE$67</c:f>
              <c:numCache>
                <c:formatCode>0.00</c:formatCode>
                <c:ptCount val="6"/>
                <c:pt idx="0">
                  <c:v>13.903523776941498</c:v>
                </c:pt>
                <c:pt idx="1">
                  <c:v>32.733492986657545</c:v>
                </c:pt>
                <c:pt idx="2">
                  <c:v>60.232637700992136</c:v>
                </c:pt>
                <c:pt idx="3">
                  <c:v>89.893944577488895</c:v>
                </c:pt>
                <c:pt idx="4">
                  <c:v>99.712624016421501</c:v>
                </c:pt>
                <c:pt idx="5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49-498D-B19E-8797309A5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0647328"/>
        <c:axId val="1520646496"/>
      </c:lineChart>
      <c:catAx>
        <c:axId val="152064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646496"/>
        <c:crosses val="autoZero"/>
        <c:auto val="1"/>
        <c:lblAlgn val="ctr"/>
        <c:lblOffset val="100"/>
        <c:noMultiLvlLbl val="0"/>
      </c:catAx>
      <c:valAx>
        <c:axId val="1520646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64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CSEC!$AP$62:$AP$67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CSEC!$AS$62:$AS$67</c:f>
              <c:numCache>
                <c:formatCode>0.00</c:formatCode>
                <c:ptCount val="6"/>
                <c:pt idx="0">
                  <c:v>17.396499193500208</c:v>
                </c:pt>
                <c:pt idx="1">
                  <c:v>45.0385327677878</c:v>
                </c:pt>
                <c:pt idx="2">
                  <c:v>79.945038532767796</c:v>
                </c:pt>
                <c:pt idx="3">
                  <c:v>97.186211840611747</c:v>
                </c:pt>
                <c:pt idx="4">
                  <c:v>99.982077782424284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E-442F-9AE8-F6E314C02F84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CSEC!$AP$62:$AP$67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CSEC!$AV$62:$AV$67</c:f>
              <c:numCache>
                <c:formatCode>0.00</c:formatCode>
                <c:ptCount val="6"/>
                <c:pt idx="0">
                  <c:v>16.058823529411764</c:v>
                </c:pt>
                <c:pt idx="1">
                  <c:v>39.641176470588235</c:v>
                </c:pt>
                <c:pt idx="2">
                  <c:v>72.735294117647058</c:v>
                </c:pt>
                <c:pt idx="3">
                  <c:v>95.682352941176475</c:v>
                </c:pt>
                <c:pt idx="4">
                  <c:v>99.941176470588246</c:v>
                </c:pt>
                <c:pt idx="5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E-442F-9AE8-F6E314C02F84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CSEC!$AP$62:$AP$67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CSEC!$AY$62:$AY$67</c:f>
              <c:numCache>
                <c:formatCode>0.00</c:formatCode>
                <c:ptCount val="6"/>
                <c:pt idx="0">
                  <c:v>20.261053621825024</c:v>
                </c:pt>
                <c:pt idx="1">
                  <c:v>43.832314205079967</c:v>
                </c:pt>
                <c:pt idx="2">
                  <c:v>72.736359360301037</c:v>
                </c:pt>
                <c:pt idx="3">
                  <c:v>95.849012229539042</c:v>
                </c:pt>
                <c:pt idx="4">
                  <c:v>99.958842897460016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6E-442F-9AE8-F6E314C0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164928"/>
        <c:axId val="1427162848"/>
      </c:lineChart>
      <c:catAx>
        <c:axId val="14271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2848"/>
        <c:crosses val="autoZero"/>
        <c:auto val="1"/>
        <c:lblAlgn val="ctr"/>
        <c:lblOffset val="100"/>
        <c:noMultiLvlLbl val="0"/>
      </c:catAx>
      <c:valAx>
        <c:axId val="1427162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1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029" b="1">
                <a:solidFill>
                  <a:sysClr val="windowText" lastClr="000000"/>
                </a:solidFill>
              </a:rPr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2016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CSEC!$BJ$64:$BJ$69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 </c:v>
                </c:pt>
                <c:pt idx="5">
                  <c:v>VI</c:v>
                </c:pt>
              </c:strCache>
            </c:strRef>
          </c:cat>
          <c:val>
            <c:numRef>
              <c:f>CSEC!$BM$64:$BM$69</c:f>
              <c:numCache>
                <c:formatCode>0.00</c:formatCode>
                <c:ptCount val="6"/>
                <c:pt idx="0">
                  <c:v>14.950853595447491</c:v>
                </c:pt>
                <c:pt idx="1">
                  <c:v>34.838518956470324</c:v>
                </c:pt>
                <c:pt idx="2">
                  <c:v>64.038134653758036</c:v>
                </c:pt>
                <c:pt idx="3">
                  <c:v>91.885300421254897</c:v>
                </c:pt>
                <c:pt idx="4">
                  <c:v>99.85219126450373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1F-40D3-A1D6-A318F3402C67}"/>
            </c:ext>
          </c:extLst>
        </c:ser>
        <c:ser>
          <c:idx val="1"/>
          <c:order val="1"/>
          <c:tx>
            <c:v>2017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CSEC!$BJ$64:$BJ$69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 </c:v>
                </c:pt>
                <c:pt idx="5">
                  <c:v>VI</c:v>
                </c:pt>
              </c:strCache>
            </c:strRef>
          </c:cat>
          <c:val>
            <c:numRef>
              <c:f>CSEC!$BP$64:$BP$69</c:f>
              <c:numCache>
                <c:formatCode>0.00</c:formatCode>
                <c:ptCount val="6"/>
                <c:pt idx="0">
                  <c:v>12.272435210965945</c:v>
                </c:pt>
                <c:pt idx="1">
                  <c:v>29.406725208824156</c:v>
                </c:pt>
                <c:pt idx="2">
                  <c:v>60.105661454986787</c:v>
                </c:pt>
                <c:pt idx="3">
                  <c:v>91.654172913543221</c:v>
                </c:pt>
                <c:pt idx="4">
                  <c:v>99.842935675019618</c:v>
                </c:pt>
                <c:pt idx="5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F-40D3-A1D6-A318F3402C67}"/>
            </c:ext>
          </c:extLst>
        </c:ser>
        <c:ser>
          <c:idx val="2"/>
          <c:order val="2"/>
          <c:tx>
            <c:v>2018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CSEC!$BJ$64:$BJ$69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 </c:v>
                </c:pt>
                <c:pt idx="5">
                  <c:v>VI</c:v>
                </c:pt>
              </c:strCache>
            </c:strRef>
          </c:cat>
          <c:val>
            <c:numRef>
              <c:f>CSEC!$BS$64:$BS$69</c:f>
              <c:numCache>
                <c:formatCode>0.00</c:formatCode>
                <c:ptCount val="6"/>
                <c:pt idx="0">
                  <c:v>21.091595296850052</c:v>
                </c:pt>
                <c:pt idx="1">
                  <c:v>40.470314994919434</c:v>
                </c:pt>
                <c:pt idx="2">
                  <c:v>68.478734213964287</c:v>
                </c:pt>
                <c:pt idx="3">
                  <c:v>91.479169690811432</c:v>
                </c:pt>
                <c:pt idx="4">
                  <c:v>99.651618522281893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F-40D3-A1D6-A318F3402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595888"/>
        <c:axId val="913600464"/>
      </c:lineChart>
      <c:catAx>
        <c:axId val="9135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600464"/>
        <c:crosses val="autoZero"/>
        <c:auto val="1"/>
        <c:lblAlgn val="ctr"/>
        <c:lblOffset val="100"/>
        <c:noMultiLvlLbl val="0"/>
      </c:catAx>
      <c:valAx>
        <c:axId val="9136004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5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1B0AFC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EC1FD-2499-4089-A661-D23882303EC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159D22-E3E0-4224-8187-C66259C93C4D}">
      <dgm:prSet phldrT="[Text]" custT="1"/>
      <dgm:spPr/>
      <dgm:t>
        <a:bodyPr/>
        <a:lstStyle/>
        <a:p>
          <a:r>
            <a:rPr lang="en-US" sz="3200" smtClean="0"/>
            <a:t>Grade I</a:t>
          </a:r>
          <a:endParaRPr lang="en-US" sz="3200" dirty="0"/>
        </a:p>
      </dgm:t>
    </dgm:pt>
    <dgm:pt modelId="{4EEE7B54-FD80-4B31-A447-FB4569EACA2D}" type="parTrans" cxnId="{53136DCF-EBCA-496F-9289-D8A87C331759}">
      <dgm:prSet/>
      <dgm:spPr/>
      <dgm:t>
        <a:bodyPr/>
        <a:lstStyle/>
        <a:p>
          <a:endParaRPr lang="en-US"/>
        </a:p>
      </dgm:t>
    </dgm:pt>
    <dgm:pt modelId="{1B6643EF-B412-49A1-829A-4F80DBA8E28C}" type="sibTrans" cxnId="{53136DCF-EBCA-496F-9289-D8A87C331759}">
      <dgm:prSet/>
      <dgm:spPr/>
      <dgm:t>
        <a:bodyPr/>
        <a:lstStyle/>
        <a:p>
          <a:endParaRPr lang="en-US"/>
        </a:p>
      </dgm:t>
    </dgm:pt>
    <dgm:pt modelId="{ACE7385E-AD1B-4A70-87BC-539E62AFCDD2}">
      <dgm:prSet phldrT="[Text]" custT="1"/>
      <dgm:spPr/>
      <dgm:t>
        <a:bodyPr/>
        <a:lstStyle/>
        <a:p>
          <a:r>
            <a:rPr lang="en-US" sz="1800" dirty="0" smtClean="0"/>
            <a:t>Shows </a:t>
          </a:r>
          <a:r>
            <a:rPr lang="en-US" sz="2400" b="1" dirty="0" smtClean="0"/>
            <a:t>COMPREHENSIVE </a:t>
          </a:r>
          <a:r>
            <a:rPr lang="en-US" sz="1800" dirty="0" smtClean="0"/>
            <a:t>grasp of concepts, knowledge, skills and competencies</a:t>
          </a:r>
          <a:endParaRPr lang="en-US" sz="1800" dirty="0"/>
        </a:p>
      </dgm:t>
    </dgm:pt>
    <dgm:pt modelId="{FC90825C-B6CE-410F-92A7-1E8E110CF9EB}" type="parTrans" cxnId="{21E392B0-A25E-486E-B634-BC4121B0AF0B}">
      <dgm:prSet/>
      <dgm:spPr/>
      <dgm:t>
        <a:bodyPr/>
        <a:lstStyle/>
        <a:p>
          <a:endParaRPr lang="en-US"/>
        </a:p>
      </dgm:t>
    </dgm:pt>
    <dgm:pt modelId="{CAEA0EDC-2F78-42A4-A7D6-23F119CD2F0E}" type="sibTrans" cxnId="{21E392B0-A25E-486E-B634-BC4121B0AF0B}">
      <dgm:prSet/>
      <dgm:spPr/>
      <dgm:t>
        <a:bodyPr/>
        <a:lstStyle/>
        <a:p>
          <a:endParaRPr lang="en-US"/>
        </a:p>
      </dgm:t>
    </dgm:pt>
    <dgm:pt modelId="{B0C2FB49-08D9-4A5A-9260-B4721C949E07}">
      <dgm:prSet phldrT="[Text]" custT="1"/>
      <dgm:spPr/>
      <dgm:t>
        <a:bodyPr/>
        <a:lstStyle/>
        <a:p>
          <a:r>
            <a:rPr lang="en-US" sz="3200" smtClean="0"/>
            <a:t>Grade II</a:t>
          </a:r>
          <a:endParaRPr lang="en-US" sz="3200" dirty="0"/>
        </a:p>
      </dgm:t>
    </dgm:pt>
    <dgm:pt modelId="{15C1C037-B04E-47A3-A57E-F67A87558D54}" type="parTrans" cxnId="{DE4CF99A-2062-4E74-A40D-AFBFBD98147B}">
      <dgm:prSet/>
      <dgm:spPr/>
      <dgm:t>
        <a:bodyPr/>
        <a:lstStyle/>
        <a:p>
          <a:endParaRPr lang="en-US"/>
        </a:p>
      </dgm:t>
    </dgm:pt>
    <dgm:pt modelId="{9DD49E4A-FABE-40D6-B018-31421BBA96F2}" type="sibTrans" cxnId="{DE4CF99A-2062-4E74-A40D-AFBFBD98147B}">
      <dgm:prSet/>
      <dgm:spPr/>
      <dgm:t>
        <a:bodyPr/>
        <a:lstStyle/>
        <a:p>
          <a:endParaRPr lang="en-US"/>
        </a:p>
      </dgm:t>
    </dgm:pt>
    <dgm:pt modelId="{04CACB03-CEC8-4D63-A000-F96A905ADD6E}">
      <dgm:prSet phldrT="[Text]" custT="1"/>
      <dgm:spPr/>
      <dgm:t>
        <a:bodyPr/>
        <a:lstStyle/>
        <a:p>
          <a:r>
            <a:rPr lang="en-US" sz="1800" smtClean="0"/>
            <a:t>Shows </a:t>
          </a:r>
          <a:r>
            <a:rPr lang="en-US" sz="2400" b="1" smtClean="0"/>
            <a:t>good </a:t>
          </a:r>
          <a:r>
            <a:rPr lang="en-US" sz="1800" smtClean="0"/>
            <a:t>grasp of concepts, knowledge, skills and competencies</a:t>
          </a:r>
          <a:endParaRPr lang="en-US" sz="1800" dirty="0"/>
        </a:p>
      </dgm:t>
    </dgm:pt>
    <dgm:pt modelId="{919FE96C-3210-4FCE-A36D-2AB3891EF1E8}" type="parTrans" cxnId="{B8ADB0ED-9A7F-4371-938D-5F7AEAD51F1B}">
      <dgm:prSet/>
      <dgm:spPr/>
      <dgm:t>
        <a:bodyPr/>
        <a:lstStyle/>
        <a:p>
          <a:endParaRPr lang="en-US"/>
        </a:p>
      </dgm:t>
    </dgm:pt>
    <dgm:pt modelId="{934F4B0E-5147-4A65-A13C-B0988AF95B07}" type="sibTrans" cxnId="{B8ADB0ED-9A7F-4371-938D-5F7AEAD51F1B}">
      <dgm:prSet/>
      <dgm:spPr/>
      <dgm:t>
        <a:bodyPr/>
        <a:lstStyle/>
        <a:p>
          <a:endParaRPr lang="en-US"/>
        </a:p>
      </dgm:t>
    </dgm:pt>
    <dgm:pt modelId="{C6E97F42-D5BE-47D1-97F7-3060063F99BB}">
      <dgm:prSet phldrT="[Text]" custT="1"/>
      <dgm:spPr/>
      <dgm:t>
        <a:bodyPr/>
        <a:lstStyle/>
        <a:p>
          <a:r>
            <a:rPr lang="en-US" sz="3200" smtClean="0"/>
            <a:t>Grade III</a:t>
          </a:r>
          <a:endParaRPr lang="en-US" sz="3200" dirty="0"/>
        </a:p>
      </dgm:t>
    </dgm:pt>
    <dgm:pt modelId="{269958C7-03D4-47EA-838F-87C68601948F}" type="parTrans" cxnId="{15A22F30-DED8-43DA-9BB7-50D2EE7A0485}">
      <dgm:prSet/>
      <dgm:spPr/>
      <dgm:t>
        <a:bodyPr/>
        <a:lstStyle/>
        <a:p>
          <a:endParaRPr lang="en-US"/>
        </a:p>
      </dgm:t>
    </dgm:pt>
    <dgm:pt modelId="{EDF09FE9-77FE-4C8D-A78E-967B3087FCF0}" type="sibTrans" cxnId="{15A22F30-DED8-43DA-9BB7-50D2EE7A0485}">
      <dgm:prSet/>
      <dgm:spPr/>
      <dgm:t>
        <a:bodyPr/>
        <a:lstStyle/>
        <a:p>
          <a:endParaRPr lang="en-US"/>
        </a:p>
      </dgm:t>
    </dgm:pt>
    <dgm:pt modelId="{23D74844-7F70-48DE-B9D7-BEA0DB1265DF}">
      <dgm:prSet phldrT="[Text]" custT="1"/>
      <dgm:spPr/>
      <dgm:t>
        <a:bodyPr/>
        <a:lstStyle/>
        <a:p>
          <a:r>
            <a:rPr lang="en-US" sz="1800" dirty="0" smtClean="0"/>
            <a:t>Shows </a:t>
          </a:r>
          <a:r>
            <a:rPr lang="en-US" sz="2400" b="1" dirty="0" smtClean="0"/>
            <a:t>fairly good</a:t>
          </a:r>
          <a:r>
            <a:rPr lang="en-US" sz="1800" dirty="0" smtClean="0"/>
            <a:t> grasp of concepts, knowledge, skills and competencies</a:t>
          </a:r>
          <a:endParaRPr lang="en-US" sz="1800" dirty="0"/>
        </a:p>
      </dgm:t>
    </dgm:pt>
    <dgm:pt modelId="{6A9266F9-A081-4425-8347-B8ABF92D76F1}" type="parTrans" cxnId="{BE69A2C4-E931-4C69-BEF1-C562D205AFF4}">
      <dgm:prSet/>
      <dgm:spPr/>
      <dgm:t>
        <a:bodyPr/>
        <a:lstStyle/>
        <a:p>
          <a:endParaRPr lang="en-US"/>
        </a:p>
      </dgm:t>
    </dgm:pt>
    <dgm:pt modelId="{47B0AEAC-5D35-4E2C-95E8-AEE78F2BCFD2}" type="sibTrans" cxnId="{BE69A2C4-E931-4C69-BEF1-C562D205AFF4}">
      <dgm:prSet/>
      <dgm:spPr/>
      <dgm:t>
        <a:bodyPr/>
        <a:lstStyle/>
        <a:p>
          <a:endParaRPr lang="en-US"/>
        </a:p>
      </dgm:t>
    </dgm:pt>
    <dgm:pt modelId="{A3B1522D-399A-45AC-B748-D7B1FA27BED8}">
      <dgm:prSet custT="1"/>
      <dgm:spPr/>
      <dgm:t>
        <a:bodyPr/>
        <a:lstStyle/>
        <a:p>
          <a:r>
            <a:rPr lang="en-US" sz="3200" smtClean="0"/>
            <a:t>Grade IV</a:t>
          </a:r>
          <a:endParaRPr lang="en-US" sz="3200" dirty="0"/>
        </a:p>
      </dgm:t>
    </dgm:pt>
    <dgm:pt modelId="{91A6FF5C-2990-4256-8A37-65B1556E5E60}" type="parTrans" cxnId="{C43483F4-24E3-4B1F-8004-E131319D320B}">
      <dgm:prSet/>
      <dgm:spPr/>
      <dgm:t>
        <a:bodyPr/>
        <a:lstStyle/>
        <a:p>
          <a:endParaRPr lang="en-US"/>
        </a:p>
      </dgm:t>
    </dgm:pt>
    <dgm:pt modelId="{9278BD27-BB53-4C1B-B8FE-DF08FC728E19}" type="sibTrans" cxnId="{C43483F4-24E3-4B1F-8004-E131319D320B}">
      <dgm:prSet/>
      <dgm:spPr/>
      <dgm:t>
        <a:bodyPr/>
        <a:lstStyle/>
        <a:p>
          <a:endParaRPr lang="en-US"/>
        </a:p>
      </dgm:t>
    </dgm:pt>
    <dgm:pt modelId="{60854ABC-F2D7-4DD5-AFEC-B8375CCF053A}">
      <dgm:prSet/>
      <dgm:spPr/>
      <dgm:t>
        <a:bodyPr/>
        <a:lstStyle/>
        <a:p>
          <a:endParaRPr lang="en-US" sz="1600" dirty="0"/>
        </a:p>
      </dgm:t>
    </dgm:pt>
    <dgm:pt modelId="{2DC3D47F-4E61-428E-8AE5-16B956C84948}" type="parTrans" cxnId="{01BD622B-AF95-490C-BF99-B1806B7DD0C8}">
      <dgm:prSet/>
      <dgm:spPr/>
      <dgm:t>
        <a:bodyPr/>
        <a:lstStyle/>
        <a:p>
          <a:endParaRPr lang="en-US"/>
        </a:p>
      </dgm:t>
    </dgm:pt>
    <dgm:pt modelId="{300B613E-B7C5-432D-8919-0F6FEF7CC65D}" type="sibTrans" cxnId="{01BD622B-AF95-490C-BF99-B1806B7DD0C8}">
      <dgm:prSet/>
      <dgm:spPr/>
      <dgm:t>
        <a:bodyPr/>
        <a:lstStyle/>
        <a:p>
          <a:endParaRPr lang="en-US"/>
        </a:p>
      </dgm:t>
    </dgm:pt>
    <dgm:pt modelId="{46CF64DB-5C66-4520-BC4B-777771BD4306}">
      <dgm:prSet custT="1"/>
      <dgm:spPr/>
      <dgm:t>
        <a:bodyPr/>
        <a:lstStyle/>
        <a:p>
          <a:r>
            <a:rPr lang="en-US" sz="3200" smtClean="0"/>
            <a:t>Grade V</a:t>
          </a:r>
          <a:endParaRPr lang="en-US" sz="3200" dirty="0"/>
        </a:p>
      </dgm:t>
    </dgm:pt>
    <dgm:pt modelId="{A6030D7B-20DE-4263-9262-5D4A796C44AA}" type="parTrans" cxnId="{D89A8EA5-ECBA-46BF-B556-343D36D3A180}">
      <dgm:prSet/>
      <dgm:spPr/>
      <dgm:t>
        <a:bodyPr/>
        <a:lstStyle/>
        <a:p>
          <a:endParaRPr lang="en-US"/>
        </a:p>
      </dgm:t>
    </dgm:pt>
    <dgm:pt modelId="{23056A20-DD46-4997-AA93-9D7220DB8A9B}" type="sibTrans" cxnId="{D89A8EA5-ECBA-46BF-B556-343D36D3A180}">
      <dgm:prSet/>
      <dgm:spPr/>
      <dgm:t>
        <a:bodyPr/>
        <a:lstStyle/>
        <a:p>
          <a:endParaRPr lang="en-US"/>
        </a:p>
      </dgm:t>
    </dgm:pt>
    <dgm:pt modelId="{0629173D-243C-44DE-B55F-B613EC1137A3}">
      <dgm:prSet/>
      <dgm:spPr/>
      <dgm:t>
        <a:bodyPr/>
        <a:lstStyle/>
        <a:p>
          <a:endParaRPr lang="en-US" sz="1600" dirty="0"/>
        </a:p>
      </dgm:t>
    </dgm:pt>
    <dgm:pt modelId="{995DBB14-6BC1-44D0-9650-526EE3102860}" type="parTrans" cxnId="{400F6C71-4E1F-47AA-B6A0-9D7BCC2B9270}">
      <dgm:prSet/>
      <dgm:spPr/>
      <dgm:t>
        <a:bodyPr/>
        <a:lstStyle/>
        <a:p>
          <a:endParaRPr lang="en-US"/>
        </a:p>
      </dgm:t>
    </dgm:pt>
    <dgm:pt modelId="{28970072-3881-4C24-8D5D-4D72C0688611}" type="sibTrans" cxnId="{400F6C71-4E1F-47AA-B6A0-9D7BCC2B9270}">
      <dgm:prSet/>
      <dgm:spPr/>
      <dgm:t>
        <a:bodyPr/>
        <a:lstStyle/>
        <a:p>
          <a:endParaRPr lang="en-US"/>
        </a:p>
      </dgm:t>
    </dgm:pt>
    <dgm:pt modelId="{5ACA794C-3B93-435A-A878-6910C46469C9}">
      <dgm:prSet custT="1"/>
      <dgm:spPr/>
      <dgm:t>
        <a:bodyPr/>
        <a:lstStyle/>
        <a:p>
          <a:r>
            <a:rPr lang="en-US" sz="1800" smtClean="0"/>
            <a:t>Shows </a:t>
          </a:r>
          <a:r>
            <a:rPr lang="en-US" sz="2000" b="1" smtClean="0"/>
            <a:t>moderate </a:t>
          </a:r>
          <a:r>
            <a:rPr lang="en-US" sz="1800" smtClean="0"/>
            <a:t>grasp of concepts, knowledge, skills and competencies</a:t>
          </a:r>
          <a:endParaRPr lang="en-US" sz="1800" dirty="0"/>
        </a:p>
      </dgm:t>
    </dgm:pt>
    <dgm:pt modelId="{24517C8B-2839-4F11-A5C6-AC6C0327A4D2}" type="parTrans" cxnId="{18785B0F-F7F0-43D6-A633-87B3E0DAACEF}">
      <dgm:prSet/>
      <dgm:spPr/>
      <dgm:t>
        <a:bodyPr/>
        <a:lstStyle/>
        <a:p>
          <a:endParaRPr lang="en-US"/>
        </a:p>
      </dgm:t>
    </dgm:pt>
    <dgm:pt modelId="{F7640102-14ED-423E-97EA-64A911CAEC4E}" type="sibTrans" cxnId="{18785B0F-F7F0-43D6-A633-87B3E0DAACEF}">
      <dgm:prSet/>
      <dgm:spPr/>
      <dgm:t>
        <a:bodyPr/>
        <a:lstStyle/>
        <a:p>
          <a:endParaRPr lang="en-US"/>
        </a:p>
      </dgm:t>
    </dgm:pt>
    <dgm:pt modelId="{B892A4A0-5E0A-4A5C-82D1-FEAB38C6A3EC}">
      <dgm:prSet custT="1"/>
      <dgm:spPr/>
      <dgm:t>
        <a:bodyPr/>
        <a:lstStyle/>
        <a:p>
          <a:r>
            <a:rPr lang="en-US" sz="1800" smtClean="0"/>
            <a:t>Shows </a:t>
          </a:r>
          <a:r>
            <a:rPr lang="en-US" sz="2000" b="1" smtClean="0"/>
            <a:t>limited </a:t>
          </a:r>
          <a:r>
            <a:rPr lang="en-US" sz="1800" smtClean="0"/>
            <a:t>grasp of concepts, knowledge, skills and competencies</a:t>
          </a:r>
          <a:endParaRPr lang="en-US" sz="1800" dirty="0"/>
        </a:p>
      </dgm:t>
    </dgm:pt>
    <dgm:pt modelId="{85DECF5F-A73A-484C-9DA0-96C38FD6CCF2}" type="parTrans" cxnId="{1DE8FCEC-3B7D-4995-9D35-E76F8ED140A8}">
      <dgm:prSet/>
      <dgm:spPr/>
      <dgm:t>
        <a:bodyPr/>
        <a:lstStyle/>
        <a:p>
          <a:endParaRPr lang="en-US"/>
        </a:p>
      </dgm:t>
    </dgm:pt>
    <dgm:pt modelId="{B4758F52-362F-459A-8118-3DB467E7377A}" type="sibTrans" cxnId="{1DE8FCEC-3B7D-4995-9D35-E76F8ED140A8}">
      <dgm:prSet/>
      <dgm:spPr/>
      <dgm:t>
        <a:bodyPr/>
        <a:lstStyle/>
        <a:p>
          <a:endParaRPr lang="en-US"/>
        </a:p>
      </dgm:t>
    </dgm:pt>
    <dgm:pt modelId="{B7661036-6954-4832-89EA-7F53D8104538}">
      <dgm:prSet custT="1"/>
      <dgm:spPr/>
      <dgm:t>
        <a:bodyPr/>
        <a:lstStyle/>
        <a:p>
          <a:r>
            <a:rPr lang="en-US" sz="3200" smtClean="0"/>
            <a:t>Grade VI</a:t>
          </a:r>
          <a:endParaRPr lang="en-US" sz="3200" dirty="0"/>
        </a:p>
      </dgm:t>
    </dgm:pt>
    <dgm:pt modelId="{567815DA-4E87-4A60-9F8F-E7BBAF55B192}" type="parTrans" cxnId="{8FBF72CA-4C25-4877-BE12-DEF92895A46D}">
      <dgm:prSet/>
      <dgm:spPr/>
      <dgm:t>
        <a:bodyPr/>
        <a:lstStyle/>
        <a:p>
          <a:endParaRPr lang="en-US"/>
        </a:p>
      </dgm:t>
    </dgm:pt>
    <dgm:pt modelId="{0BEC3E73-4664-4CFF-9D11-CA47F424B374}" type="sibTrans" cxnId="{8FBF72CA-4C25-4877-BE12-DEF92895A46D}">
      <dgm:prSet/>
      <dgm:spPr/>
      <dgm:t>
        <a:bodyPr/>
        <a:lstStyle/>
        <a:p>
          <a:endParaRPr lang="en-US"/>
        </a:p>
      </dgm:t>
    </dgm:pt>
    <dgm:pt modelId="{8D404860-6CFA-40A1-896B-ACF362575704}">
      <dgm:prSet/>
      <dgm:spPr/>
      <dgm:t>
        <a:bodyPr/>
        <a:lstStyle/>
        <a:p>
          <a:endParaRPr lang="en-US" sz="1600" dirty="0"/>
        </a:p>
      </dgm:t>
    </dgm:pt>
    <dgm:pt modelId="{95778E31-76FD-474B-AA8D-4BB38C751FAB}" type="parTrans" cxnId="{52B26BDF-2356-4ACC-ADFA-97D48A27D3DB}">
      <dgm:prSet/>
      <dgm:spPr/>
      <dgm:t>
        <a:bodyPr/>
        <a:lstStyle/>
        <a:p>
          <a:endParaRPr lang="en-US"/>
        </a:p>
      </dgm:t>
    </dgm:pt>
    <dgm:pt modelId="{0CDD14C7-AFA7-465F-A948-857D7DFC8853}" type="sibTrans" cxnId="{52B26BDF-2356-4ACC-ADFA-97D48A27D3DB}">
      <dgm:prSet/>
      <dgm:spPr/>
      <dgm:t>
        <a:bodyPr/>
        <a:lstStyle/>
        <a:p>
          <a:endParaRPr lang="en-US"/>
        </a:p>
      </dgm:t>
    </dgm:pt>
    <dgm:pt modelId="{FF55C69B-BFE9-468E-B2F1-8783BEDA838B}">
      <dgm:prSet custT="1"/>
      <dgm:spPr/>
      <dgm:t>
        <a:bodyPr/>
        <a:lstStyle/>
        <a:p>
          <a:r>
            <a:rPr lang="en-US" sz="1800" dirty="0" smtClean="0"/>
            <a:t>Shows </a:t>
          </a:r>
          <a:r>
            <a:rPr lang="en-US" sz="2000" b="1" dirty="0" smtClean="0"/>
            <a:t>very limited</a:t>
          </a:r>
          <a:r>
            <a:rPr lang="en-US" sz="1800" dirty="0" smtClean="0"/>
            <a:t> grasp of concepts, knowledge, skills and competencies</a:t>
          </a:r>
          <a:endParaRPr lang="en-US" sz="1800" dirty="0"/>
        </a:p>
      </dgm:t>
    </dgm:pt>
    <dgm:pt modelId="{2026BEAF-8586-4155-B946-2752D4D38709}" type="parTrans" cxnId="{9D60D52A-39FC-4D31-B2CD-BCF9776A9A3F}">
      <dgm:prSet/>
      <dgm:spPr/>
      <dgm:t>
        <a:bodyPr/>
        <a:lstStyle/>
        <a:p>
          <a:endParaRPr lang="en-US"/>
        </a:p>
      </dgm:t>
    </dgm:pt>
    <dgm:pt modelId="{61267C50-C98C-4CFA-8900-E959E825A672}" type="sibTrans" cxnId="{9D60D52A-39FC-4D31-B2CD-BCF9776A9A3F}">
      <dgm:prSet/>
      <dgm:spPr/>
      <dgm:t>
        <a:bodyPr/>
        <a:lstStyle/>
        <a:p>
          <a:endParaRPr lang="en-US"/>
        </a:p>
      </dgm:t>
    </dgm:pt>
    <dgm:pt modelId="{FC3232B3-151D-4D69-B701-FFDFD9302EE1}" type="pres">
      <dgm:prSet presAssocID="{FB8EC1FD-2499-4089-A661-D23882303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1AAE95-0146-4CB8-877F-05F2069E9743}" type="pres">
      <dgm:prSet presAssocID="{41159D22-E3E0-4224-8187-C66259C93C4D}" presName="linNode" presStyleCnt="0"/>
      <dgm:spPr/>
      <dgm:t>
        <a:bodyPr/>
        <a:lstStyle/>
        <a:p>
          <a:endParaRPr lang="en-029"/>
        </a:p>
      </dgm:t>
    </dgm:pt>
    <dgm:pt modelId="{93ABB324-736F-44EB-BF6B-CB4BB2FFAE04}" type="pres">
      <dgm:prSet presAssocID="{41159D22-E3E0-4224-8187-C66259C93C4D}" presName="parentText" presStyleLbl="node1" presStyleIdx="0" presStyleCnt="6" custScaleX="70883" custLinFactNeighborX="-14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F9FB2-305C-44CE-BDB3-087C496AFF10}" type="pres">
      <dgm:prSet presAssocID="{41159D22-E3E0-4224-8187-C66259C93C4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BB6AD-CE02-4B00-8024-4ACD21B86453}" type="pres">
      <dgm:prSet presAssocID="{1B6643EF-B412-49A1-829A-4F80DBA8E28C}" presName="sp" presStyleCnt="0"/>
      <dgm:spPr/>
      <dgm:t>
        <a:bodyPr/>
        <a:lstStyle/>
        <a:p>
          <a:endParaRPr lang="en-029"/>
        </a:p>
      </dgm:t>
    </dgm:pt>
    <dgm:pt modelId="{F5DF5A60-739E-4544-AB4D-7E46B4C8128B}" type="pres">
      <dgm:prSet presAssocID="{B0C2FB49-08D9-4A5A-9260-B4721C949E07}" presName="linNode" presStyleCnt="0"/>
      <dgm:spPr/>
      <dgm:t>
        <a:bodyPr/>
        <a:lstStyle/>
        <a:p>
          <a:endParaRPr lang="en-029"/>
        </a:p>
      </dgm:t>
    </dgm:pt>
    <dgm:pt modelId="{94979BA4-528A-4F8E-9AC9-09E6B38A7DE0}" type="pres">
      <dgm:prSet presAssocID="{B0C2FB49-08D9-4A5A-9260-B4721C949E07}" presName="parentText" presStyleLbl="node1" presStyleIdx="1" presStyleCnt="6" custScaleX="69167" custLinFactNeighborX="-1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96044-17A0-4DD5-AC09-24A6FB2A1A4A}" type="pres">
      <dgm:prSet presAssocID="{B0C2FB49-08D9-4A5A-9260-B4721C949E07}" presName="descendantText" presStyleLbl="alignAccFollowNode1" presStyleIdx="1" presStyleCnt="6" custLinFactNeighborX="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D8017-EC8D-448B-B5B1-FD508CCE4A01}" type="pres">
      <dgm:prSet presAssocID="{9DD49E4A-FABE-40D6-B018-31421BBA96F2}" presName="sp" presStyleCnt="0"/>
      <dgm:spPr/>
      <dgm:t>
        <a:bodyPr/>
        <a:lstStyle/>
        <a:p>
          <a:endParaRPr lang="en-029"/>
        </a:p>
      </dgm:t>
    </dgm:pt>
    <dgm:pt modelId="{9AB21FBF-6C91-4A58-80F1-B70B04B8B9B1}" type="pres">
      <dgm:prSet presAssocID="{C6E97F42-D5BE-47D1-97F7-3060063F99BB}" presName="linNode" presStyleCnt="0"/>
      <dgm:spPr/>
      <dgm:t>
        <a:bodyPr/>
        <a:lstStyle/>
        <a:p>
          <a:endParaRPr lang="en-029"/>
        </a:p>
      </dgm:t>
    </dgm:pt>
    <dgm:pt modelId="{C6C13829-A056-4D56-A6BF-6E67794D5A42}" type="pres">
      <dgm:prSet presAssocID="{C6E97F42-D5BE-47D1-97F7-3060063F99BB}" presName="parentText" presStyleLbl="node1" presStyleIdx="2" presStyleCnt="6" custScaleX="67494" custLinFactNeighborX="-1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B13A5-E10E-4CD9-A14A-5D3499902D46}" type="pres">
      <dgm:prSet presAssocID="{C6E97F42-D5BE-47D1-97F7-3060063F99BB}" presName="descendantText" presStyleLbl="alignAccFollowNode1" presStyleIdx="2" presStyleCnt="6" custLinFactNeighborX="4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93F10-20A8-496A-B7B2-8F572C7E9DBE}" type="pres">
      <dgm:prSet presAssocID="{EDF09FE9-77FE-4C8D-A78E-967B3087FCF0}" presName="sp" presStyleCnt="0"/>
      <dgm:spPr/>
      <dgm:t>
        <a:bodyPr/>
        <a:lstStyle/>
        <a:p>
          <a:endParaRPr lang="en-029"/>
        </a:p>
      </dgm:t>
    </dgm:pt>
    <dgm:pt modelId="{844DAF84-ACA1-4466-BA4E-95E7B7184058}" type="pres">
      <dgm:prSet presAssocID="{A3B1522D-399A-45AC-B748-D7B1FA27BED8}" presName="linNode" presStyleCnt="0"/>
      <dgm:spPr/>
      <dgm:t>
        <a:bodyPr/>
        <a:lstStyle/>
        <a:p>
          <a:endParaRPr lang="en-029"/>
        </a:p>
      </dgm:t>
    </dgm:pt>
    <dgm:pt modelId="{2B2E6ADB-C5E7-40B3-AAD5-94C02C8B57B6}" type="pres">
      <dgm:prSet presAssocID="{A3B1522D-399A-45AC-B748-D7B1FA27BED8}" presName="parentText" presStyleLbl="node1" presStyleIdx="3" presStyleCnt="6" custScaleX="68957" custLinFactNeighborX="-15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CF1D5-DAB4-4373-9F56-78ACC12FE523}" type="pres">
      <dgm:prSet presAssocID="{A3B1522D-399A-45AC-B748-D7B1FA27BED8}" presName="descendantText" presStyleLbl="alignAccFollowNode1" presStyleIdx="3" presStyleCnt="6" custLinFactNeighborX="2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3D52F-0E08-4BFC-9EA4-D949316BFBC8}" type="pres">
      <dgm:prSet presAssocID="{9278BD27-BB53-4C1B-B8FE-DF08FC728E19}" presName="sp" presStyleCnt="0"/>
      <dgm:spPr/>
      <dgm:t>
        <a:bodyPr/>
        <a:lstStyle/>
        <a:p>
          <a:endParaRPr lang="en-029"/>
        </a:p>
      </dgm:t>
    </dgm:pt>
    <dgm:pt modelId="{25779675-E303-4798-95EE-079ECEC1D94A}" type="pres">
      <dgm:prSet presAssocID="{46CF64DB-5C66-4520-BC4B-777771BD4306}" presName="linNode" presStyleCnt="0"/>
      <dgm:spPr/>
      <dgm:t>
        <a:bodyPr/>
        <a:lstStyle/>
        <a:p>
          <a:endParaRPr lang="en-029"/>
        </a:p>
      </dgm:t>
    </dgm:pt>
    <dgm:pt modelId="{C10222A2-2809-4A24-87C1-C4859174583A}" type="pres">
      <dgm:prSet presAssocID="{46CF64DB-5C66-4520-BC4B-777771BD4306}" presName="parentText" presStyleLbl="node1" presStyleIdx="4" presStyleCnt="6" custScaleX="69667" custLinFactNeighborX="-11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FE347-07E8-4BB2-AF3B-6765B59409F4}" type="pres">
      <dgm:prSet presAssocID="{46CF64DB-5C66-4520-BC4B-777771BD4306}" presName="descendantText" presStyleLbl="alignAccFollowNode1" presStyleIdx="4" presStyleCnt="6" custLinFactNeighborX="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A4B0-DBA1-425F-8D8E-9605635A3C7A}" type="pres">
      <dgm:prSet presAssocID="{23056A20-DD46-4997-AA93-9D7220DB8A9B}" presName="sp" presStyleCnt="0"/>
      <dgm:spPr/>
      <dgm:t>
        <a:bodyPr/>
        <a:lstStyle/>
        <a:p>
          <a:endParaRPr lang="en-029"/>
        </a:p>
      </dgm:t>
    </dgm:pt>
    <dgm:pt modelId="{8A1B9CDD-D580-4C60-AA48-6C3AE669598F}" type="pres">
      <dgm:prSet presAssocID="{B7661036-6954-4832-89EA-7F53D8104538}" presName="linNode" presStyleCnt="0"/>
      <dgm:spPr/>
      <dgm:t>
        <a:bodyPr/>
        <a:lstStyle/>
        <a:p>
          <a:endParaRPr lang="en-029"/>
        </a:p>
      </dgm:t>
    </dgm:pt>
    <dgm:pt modelId="{368816A7-835F-4334-96FF-B734A925446F}" type="pres">
      <dgm:prSet presAssocID="{B7661036-6954-4832-89EA-7F53D8104538}" presName="parentText" presStyleLbl="node1" presStyleIdx="5" presStyleCnt="6" custScaleX="69667" custLinFactNeighborX="-1118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B63CA-2486-4AB6-BB44-298AD3BA0D61}" type="pres">
      <dgm:prSet presAssocID="{B7661036-6954-4832-89EA-7F53D8104538}" presName="descendantText" presStyleLbl="alignAccFollowNode1" presStyleIdx="5" presStyleCnt="6" custLinFactNeighborX="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5B0F-F7F0-43D6-A633-87B3E0DAACEF}" srcId="{A3B1522D-399A-45AC-B748-D7B1FA27BED8}" destId="{5ACA794C-3B93-435A-A878-6910C46469C9}" srcOrd="1" destOrd="0" parTransId="{24517C8B-2839-4F11-A5C6-AC6C0327A4D2}" sibTransId="{F7640102-14ED-423E-97EA-64A911CAEC4E}"/>
    <dgm:cxn modelId="{3111EFFF-EE9B-4C8A-9AAF-08B58236739C}" type="presOf" srcId="{5ACA794C-3B93-435A-A878-6910C46469C9}" destId="{D70CF1D5-DAB4-4373-9F56-78ACC12FE523}" srcOrd="0" destOrd="1" presId="urn:microsoft.com/office/officeart/2005/8/layout/vList5"/>
    <dgm:cxn modelId="{C43483F4-24E3-4B1F-8004-E131319D320B}" srcId="{FB8EC1FD-2499-4089-A661-D23882303ECA}" destId="{A3B1522D-399A-45AC-B748-D7B1FA27BED8}" srcOrd="3" destOrd="0" parTransId="{91A6FF5C-2990-4256-8A37-65B1556E5E60}" sibTransId="{9278BD27-BB53-4C1B-B8FE-DF08FC728E19}"/>
    <dgm:cxn modelId="{15A22F30-DED8-43DA-9BB7-50D2EE7A0485}" srcId="{FB8EC1FD-2499-4089-A661-D23882303ECA}" destId="{C6E97F42-D5BE-47D1-97F7-3060063F99BB}" srcOrd="2" destOrd="0" parTransId="{269958C7-03D4-47EA-838F-87C68601948F}" sibTransId="{EDF09FE9-77FE-4C8D-A78E-967B3087FCF0}"/>
    <dgm:cxn modelId="{0E9DD6B4-DD8A-40CD-B574-DAB26BF24161}" type="presOf" srcId="{8D404860-6CFA-40A1-896B-ACF362575704}" destId="{1B7B63CA-2486-4AB6-BB44-298AD3BA0D61}" srcOrd="0" destOrd="0" presId="urn:microsoft.com/office/officeart/2005/8/layout/vList5"/>
    <dgm:cxn modelId="{996687E5-6CE3-41BA-8481-4165983CCD9F}" type="presOf" srcId="{04CACB03-CEC8-4D63-A000-F96A905ADD6E}" destId="{A1596044-17A0-4DD5-AC09-24A6FB2A1A4A}" srcOrd="0" destOrd="0" presId="urn:microsoft.com/office/officeart/2005/8/layout/vList5"/>
    <dgm:cxn modelId="{D89A8EA5-ECBA-46BF-B556-343D36D3A180}" srcId="{FB8EC1FD-2499-4089-A661-D23882303ECA}" destId="{46CF64DB-5C66-4520-BC4B-777771BD4306}" srcOrd="4" destOrd="0" parTransId="{A6030D7B-20DE-4263-9262-5D4A796C44AA}" sibTransId="{23056A20-DD46-4997-AA93-9D7220DB8A9B}"/>
    <dgm:cxn modelId="{1EF1D3CE-D3FF-4FF1-9C48-14EF7C0A3B0A}" type="presOf" srcId="{FF55C69B-BFE9-468E-B2F1-8783BEDA838B}" destId="{1B7B63CA-2486-4AB6-BB44-298AD3BA0D61}" srcOrd="0" destOrd="1" presId="urn:microsoft.com/office/officeart/2005/8/layout/vList5"/>
    <dgm:cxn modelId="{2E59311B-BB39-4284-8AEE-E51BC5C6D467}" type="presOf" srcId="{B0C2FB49-08D9-4A5A-9260-B4721C949E07}" destId="{94979BA4-528A-4F8E-9AC9-09E6B38A7DE0}" srcOrd="0" destOrd="0" presId="urn:microsoft.com/office/officeart/2005/8/layout/vList5"/>
    <dgm:cxn modelId="{1DE8FCEC-3B7D-4995-9D35-E76F8ED140A8}" srcId="{46CF64DB-5C66-4520-BC4B-777771BD4306}" destId="{B892A4A0-5E0A-4A5C-82D1-FEAB38C6A3EC}" srcOrd="1" destOrd="0" parTransId="{85DECF5F-A73A-484C-9DA0-96C38FD6CCF2}" sibTransId="{B4758F52-362F-459A-8118-3DB467E7377A}"/>
    <dgm:cxn modelId="{21E392B0-A25E-486E-B634-BC4121B0AF0B}" srcId="{41159D22-E3E0-4224-8187-C66259C93C4D}" destId="{ACE7385E-AD1B-4A70-87BC-539E62AFCDD2}" srcOrd="0" destOrd="0" parTransId="{FC90825C-B6CE-410F-92A7-1E8E110CF9EB}" sibTransId="{CAEA0EDC-2F78-42A4-A7D6-23F119CD2F0E}"/>
    <dgm:cxn modelId="{52B26BDF-2356-4ACC-ADFA-97D48A27D3DB}" srcId="{B7661036-6954-4832-89EA-7F53D8104538}" destId="{8D404860-6CFA-40A1-896B-ACF362575704}" srcOrd="0" destOrd="0" parTransId="{95778E31-76FD-474B-AA8D-4BB38C751FAB}" sibTransId="{0CDD14C7-AFA7-465F-A948-857D7DFC8853}"/>
    <dgm:cxn modelId="{FA8CDECE-5B37-4C0B-B00E-A7903CF62AF1}" type="presOf" srcId="{46CF64DB-5C66-4520-BC4B-777771BD4306}" destId="{C10222A2-2809-4A24-87C1-C4859174583A}" srcOrd="0" destOrd="0" presId="urn:microsoft.com/office/officeart/2005/8/layout/vList5"/>
    <dgm:cxn modelId="{BE69A2C4-E931-4C69-BEF1-C562D205AFF4}" srcId="{C6E97F42-D5BE-47D1-97F7-3060063F99BB}" destId="{23D74844-7F70-48DE-B9D7-BEA0DB1265DF}" srcOrd="0" destOrd="0" parTransId="{6A9266F9-A081-4425-8347-B8ABF92D76F1}" sibTransId="{47B0AEAC-5D35-4E2C-95E8-AEE78F2BCFD2}"/>
    <dgm:cxn modelId="{53136DCF-EBCA-496F-9289-D8A87C331759}" srcId="{FB8EC1FD-2499-4089-A661-D23882303ECA}" destId="{41159D22-E3E0-4224-8187-C66259C93C4D}" srcOrd="0" destOrd="0" parTransId="{4EEE7B54-FD80-4B31-A447-FB4569EACA2D}" sibTransId="{1B6643EF-B412-49A1-829A-4F80DBA8E28C}"/>
    <dgm:cxn modelId="{DE4CF99A-2062-4E74-A40D-AFBFBD98147B}" srcId="{FB8EC1FD-2499-4089-A661-D23882303ECA}" destId="{B0C2FB49-08D9-4A5A-9260-B4721C949E07}" srcOrd="1" destOrd="0" parTransId="{15C1C037-B04E-47A3-A57E-F67A87558D54}" sibTransId="{9DD49E4A-FABE-40D6-B018-31421BBA96F2}"/>
    <dgm:cxn modelId="{B8ADB0ED-9A7F-4371-938D-5F7AEAD51F1B}" srcId="{B0C2FB49-08D9-4A5A-9260-B4721C949E07}" destId="{04CACB03-CEC8-4D63-A000-F96A905ADD6E}" srcOrd="0" destOrd="0" parTransId="{919FE96C-3210-4FCE-A36D-2AB3891EF1E8}" sibTransId="{934F4B0E-5147-4A65-A13C-B0988AF95B07}"/>
    <dgm:cxn modelId="{5C4224C7-C916-4B17-97ED-7069455BAAA8}" type="presOf" srcId="{ACE7385E-AD1B-4A70-87BC-539E62AFCDD2}" destId="{62EF9FB2-305C-44CE-BDB3-087C496AFF10}" srcOrd="0" destOrd="0" presId="urn:microsoft.com/office/officeart/2005/8/layout/vList5"/>
    <dgm:cxn modelId="{F1A4C0AF-D63D-4DC2-9C4C-583816F6B232}" type="presOf" srcId="{23D74844-7F70-48DE-B9D7-BEA0DB1265DF}" destId="{FADB13A5-E10E-4CD9-A14A-5D3499902D46}" srcOrd="0" destOrd="0" presId="urn:microsoft.com/office/officeart/2005/8/layout/vList5"/>
    <dgm:cxn modelId="{8721C3CC-E14C-4145-A104-D22FA3564A8D}" type="presOf" srcId="{41159D22-E3E0-4224-8187-C66259C93C4D}" destId="{93ABB324-736F-44EB-BF6B-CB4BB2FFAE04}" srcOrd="0" destOrd="0" presId="urn:microsoft.com/office/officeart/2005/8/layout/vList5"/>
    <dgm:cxn modelId="{CFDBE606-414E-49BB-86DA-125D891B8F2C}" type="presOf" srcId="{B892A4A0-5E0A-4A5C-82D1-FEAB38C6A3EC}" destId="{328FE347-07E8-4BB2-AF3B-6765B59409F4}" srcOrd="0" destOrd="1" presId="urn:microsoft.com/office/officeart/2005/8/layout/vList5"/>
    <dgm:cxn modelId="{01BD622B-AF95-490C-BF99-B1806B7DD0C8}" srcId="{A3B1522D-399A-45AC-B748-D7B1FA27BED8}" destId="{60854ABC-F2D7-4DD5-AFEC-B8375CCF053A}" srcOrd="0" destOrd="0" parTransId="{2DC3D47F-4E61-428E-8AE5-16B956C84948}" sibTransId="{300B613E-B7C5-432D-8919-0F6FEF7CC65D}"/>
    <dgm:cxn modelId="{8FBF72CA-4C25-4877-BE12-DEF92895A46D}" srcId="{FB8EC1FD-2499-4089-A661-D23882303ECA}" destId="{B7661036-6954-4832-89EA-7F53D8104538}" srcOrd="5" destOrd="0" parTransId="{567815DA-4E87-4A60-9F8F-E7BBAF55B192}" sibTransId="{0BEC3E73-4664-4CFF-9D11-CA47F424B374}"/>
    <dgm:cxn modelId="{3CAA10CD-35C2-4036-920D-67FCF174F190}" type="presOf" srcId="{0629173D-243C-44DE-B55F-B613EC1137A3}" destId="{328FE347-07E8-4BB2-AF3B-6765B59409F4}" srcOrd="0" destOrd="0" presId="urn:microsoft.com/office/officeart/2005/8/layout/vList5"/>
    <dgm:cxn modelId="{EBDF8A84-F97A-41AC-950F-ED3A617A9625}" type="presOf" srcId="{FB8EC1FD-2499-4089-A661-D23882303ECA}" destId="{FC3232B3-151D-4D69-B701-FFDFD9302EE1}" srcOrd="0" destOrd="0" presId="urn:microsoft.com/office/officeart/2005/8/layout/vList5"/>
    <dgm:cxn modelId="{D6B8413F-62BE-4066-B5A8-7C7692530D52}" type="presOf" srcId="{B7661036-6954-4832-89EA-7F53D8104538}" destId="{368816A7-835F-4334-96FF-B734A925446F}" srcOrd="0" destOrd="0" presId="urn:microsoft.com/office/officeart/2005/8/layout/vList5"/>
    <dgm:cxn modelId="{4637F000-8F6F-48EE-B558-7A7D221C3F5C}" type="presOf" srcId="{C6E97F42-D5BE-47D1-97F7-3060063F99BB}" destId="{C6C13829-A056-4D56-A6BF-6E67794D5A42}" srcOrd="0" destOrd="0" presId="urn:microsoft.com/office/officeart/2005/8/layout/vList5"/>
    <dgm:cxn modelId="{9D60D52A-39FC-4D31-B2CD-BCF9776A9A3F}" srcId="{B7661036-6954-4832-89EA-7F53D8104538}" destId="{FF55C69B-BFE9-468E-B2F1-8783BEDA838B}" srcOrd="1" destOrd="0" parTransId="{2026BEAF-8586-4155-B946-2752D4D38709}" sibTransId="{61267C50-C98C-4CFA-8900-E959E825A672}"/>
    <dgm:cxn modelId="{400F6C71-4E1F-47AA-B6A0-9D7BCC2B9270}" srcId="{46CF64DB-5C66-4520-BC4B-777771BD4306}" destId="{0629173D-243C-44DE-B55F-B613EC1137A3}" srcOrd="0" destOrd="0" parTransId="{995DBB14-6BC1-44D0-9650-526EE3102860}" sibTransId="{28970072-3881-4C24-8D5D-4D72C0688611}"/>
    <dgm:cxn modelId="{EF7426C6-CEE3-4333-A5A9-2F2EE15BB44F}" type="presOf" srcId="{60854ABC-F2D7-4DD5-AFEC-B8375CCF053A}" destId="{D70CF1D5-DAB4-4373-9F56-78ACC12FE523}" srcOrd="0" destOrd="0" presId="urn:microsoft.com/office/officeart/2005/8/layout/vList5"/>
    <dgm:cxn modelId="{FB62FCE2-680B-4F90-899F-7B14A1FC7476}" type="presOf" srcId="{A3B1522D-399A-45AC-B748-D7B1FA27BED8}" destId="{2B2E6ADB-C5E7-40B3-AAD5-94C02C8B57B6}" srcOrd="0" destOrd="0" presId="urn:microsoft.com/office/officeart/2005/8/layout/vList5"/>
    <dgm:cxn modelId="{35490670-541F-4853-AAEF-0AF991BAA8DA}" type="presParOf" srcId="{FC3232B3-151D-4D69-B701-FFDFD9302EE1}" destId="{261AAE95-0146-4CB8-877F-05F2069E9743}" srcOrd="0" destOrd="0" presId="urn:microsoft.com/office/officeart/2005/8/layout/vList5"/>
    <dgm:cxn modelId="{08620484-81C0-49E4-930D-F065A8B51B86}" type="presParOf" srcId="{261AAE95-0146-4CB8-877F-05F2069E9743}" destId="{93ABB324-736F-44EB-BF6B-CB4BB2FFAE04}" srcOrd="0" destOrd="0" presId="urn:microsoft.com/office/officeart/2005/8/layout/vList5"/>
    <dgm:cxn modelId="{E3CA6C3D-F5D5-4DAC-8F36-20E470CC218F}" type="presParOf" srcId="{261AAE95-0146-4CB8-877F-05F2069E9743}" destId="{62EF9FB2-305C-44CE-BDB3-087C496AFF10}" srcOrd="1" destOrd="0" presId="urn:microsoft.com/office/officeart/2005/8/layout/vList5"/>
    <dgm:cxn modelId="{7B3BAFFD-2265-4C13-A7F3-970CC0E6DAF2}" type="presParOf" srcId="{FC3232B3-151D-4D69-B701-FFDFD9302EE1}" destId="{948BB6AD-CE02-4B00-8024-4ACD21B86453}" srcOrd="1" destOrd="0" presId="urn:microsoft.com/office/officeart/2005/8/layout/vList5"/>
    <dgm:cxn modelId="{866DFACA-7482-45E5-A6AD-97BB5E75DB3E}" type="presParOf" srcId="{FC3232B3-151D-4D69-B701-FFDFD9302EE1}" destId="{F5DF5A60-739E-4544-AB4D-7E46B4C8128B}" srcOrd="2" destOrd="0" presId="urn:microsoft.com/office/officeart/2005/8/layout/vList5"/>
    <dgm:cxn modelId="{071E188D-BC37-4630-8FBF-9979643FC432}" type="presParOf" srcId="{F5DF5A60-739E-4544-AB4D-7E46B4C8128B}" destId="{94979BA4-528A-4F8E-9AC9-09E6B38A7DE0}" srcOrd="0" destOrd="0" presId="urn:microsoft.com/office/officeart/2005/8/layout/vList5"/>
    <dgm:cxn modelId="{15F34E79-C6CA-4002-958A-90B5688E3BB7}" type="presParOf" srcId="{F5DF5A60-739E-4544-AB4D-7E46B4C8128B}" destId="{A1596044-17A0-4DD5-AC09-24A6FB2A1A4A}" srcOrd="1" destOrd="0" presId="urn:microsoft.com/office/officeart/2005/8/layout/vList5"/>
    <dgm:cxn modelId="{089E4D88-E3DB-4B27-BFFE-8ACD4BCE2D38}" type="presParOf" srcId="{FC3232B3-151D-4D69-B701-FFDFD9302EE1}" destId="{7B8D8017-EC8D-448B-B5B1-FD508CCE4A01}" srcOrd="3" destOrd="0" presId="urn:microsoft.com/office/officeart/2005/8/layout/vList5"/>
    <dgm:cxn modelId="{19075091-BEC0-44BE-8E7A-295A4CFBF26A}" type="presParOf" srcId="{FC3232B3-151D-4D69-B701-FFDFD9302EE1}" destId="{9AB21FBF-6C91-4A58-80F1-B70B04B8B9B1}" srcOrd="4" destOrd="0" presId="urn:microsoft.com/office/officeart/2005/8/layout/vList5"/>
    <dgm:cxn modelId="{82053037-010A-4AE3-8C92-E14547BC012E}" type="presParOf" srcId="{9AB21FBF-6C91-4A58-80F1-B70B04B8B9B1}" destId="{C6C13829-A056-4D56-A6BF-6E67794D5A42}" srcOrd="0" destOrd="0" presId="urn:microsoft.com/office/officeart/2005/8/layout/vList5"/>
    <dgm:cxn modelId="{4EECA11A-007B-4EB8-B183-377C2857D69C}" type="presParOf" srcId="{9AB21FBF-6C91-4A58-80F1-B70B04B8B9B1}" destId="{FADB13A5-E10E-4CD9-A14A-5D3499902D46}" srcOrd="1" destOrd="0" presId="urn:microsoft.com/office/officeart/2005/8/layout/vList5"/>
    <dgm:cxn modelId="{71E34295-AF85-4E4D-9BD8-FBDBCF97F78A}" type="presParOf" srcId="{FC3232B3-151D-4D69-B701-FFDFD9302EE1}" destId="{19A93F10-20A8-496A-B7B2-8F572C7E9DBE}" srcOrd="5" destOrd="0" presId="urn:microsoft.com/office/officeart/2005/8/layout/vList5"/>
    <dgm:cxn modelId="{ADCF6727-57DE-4CE8-916C-DC3C6E7912DC}" type="presParOf" srcId="{FC3232B3-151D-4D69-B701-FFDFD9302EE1}" destId="{844DAF84-ACA1-4466-BA4E-95E7B7184058}" srcOrd="6" destOrd="0" presId="urn:microsoft.com/office/officeart/2005/8/layout/vList5"/>
    <dgm:cxn modelId="{EFF2B83C-6D9D-4652-8F89-47597EA83EDB}" type="presParOf" srcId="{844DAF84-ACA1-4466-BA4E-95E7B7184058}" destId="{2B2E6ADB-C5E7-40B3-AAD5-94C02C8B57B6}" srcOrd="0" destOrd="0" presId="urn:microsoft.com/office/officeart/2005/8/layout/vList5"/>
    <dgm:cxn modelId="{354B9345-93CD-4092-833D-DF186C9507A2}" type="presParOf" srcId="{844DAF84-ACA1-4466-BA4E-95E7B7184058}" destId="{D70CF1D5-DAB4-4373-9F56-78ACC12FE523}" srcOrd="1" destOrd="0" presId="urn:microsoft.com/office/officeart/2005/8/layout/vList5"/>
    <dgm:cxn modelId="{B14C28BD-567A-44CE-8F43-AAE2043671E1}" type="presParOf" srcId="{FC3232B3-151D-4D69-B701-FFDFD9302EE1}" destId="{01A3D52F-0E08-4BFC-9EA4-D949316BFBC8}" srcOrd="7" destOrd="0" presId="urn:microsoft.com/office/officeart/2005/8/layout/vList5"/>
    <dgm:cxn modelId="{34A807B7-651C-4127-8F79-2DC30629EE7E}" type="presParOf" srcId="{FC3232B3-151D-4D69-B701-FFDFD9302EE1}" destId="{25779675-E303-4798-95EE-079ECEC1D94A}" srcOrd="8" destOrd="0" presId="urn:microsoft.com/office/officeart/2005/8/layout/vList5"/>
    <dgm:cxn modelId="{1689AA9F-6A77-4F99-AF0D-CEA9CB5D40A4}" type="presParOf" srcId="{25779675-E303-4798-95EE-079ECEC1D94A}" destId="{C10222A2-2809-4A24-87C1-C4859174583A}" srcOrd="0" destOrd="0" presId="urn:microsoft.com/office/officeart/2005/8/layout/vList5"/>
    <dgm:cxn modelId="{3815E375-8965-4DF2-B7B3-DED6981CCD13}" type="presParOf" srcId="{25779675-E303-4798-95EE-079ECEC1D94A}" destId="{328FE347-07E8-4BB2-AF3B-6765B59409F4}" srcOrd="1" destOrd="0" presId="urn:microsoft.com/office/officeart/2005/8/layout/vList5"/>
    <dgm:cxn modelId="{E5F596DB-E5AF-4274-B49B-FD3233DE15C9}" type="presParOf" srcId="{FC3232B3-151D-4D69-B701-FFDFD9302EE1}" destId="{8EB8A4B0-DBA1-425F-8D8E-9605635A3C7A}" srcOrd="9" destOrd="0" presId="urn:microsoft.com/office/officeart/2005/8/layout/vList5"/>
    <dgm:cxn modelId="{39A40EF8-5DBE-471E-9E2E-623C2154F169}" type="presParOf" srcId="{FC3232B3-151D-4D69-B701-FFDFD9302EE1}" destId="{8A1B9CDD-D580-4C60-AA48-6C3AE669598F}" srcOrd="10" destOrd="0" presId="urn:microsoft.com/office/officeart/2005/8/layout/vList5"/>
    <dgm:cxn modelId="{89DBB6EF-9C69-4404-B4D7-B25BB8751FE7}" type="presParOf" srcId="{8A1B9CDD-D580-4C60-AA48-6C3AE669598F}" destId="{368816A7-835F-4334-96FF-B734A925446F}" srcOrd="0" destOrd="0" presId="urn:microsoft.com/office/officeart/2005/8/layout/vList5"/>
    <dgm:cxn modelId="{4D62A584-A4E8-4B32-A47D-032B520D7BA8}" type="presParOf" srcId="{8A1B9CDD-D580-4C60-AA48-6C3AE669598F}" destId="{1B7B63CA-2486-4AB6-BB44-298AD3BA0D61}" srcOrd="1" destOrd="0" presId="urn:microsoft.com/office/officeart/2005/8/layout/vList5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9FB2-305C-44CE-BDB3-087C496AFF10}">
      <dsp:nvSpPr>
        <dsp:cNvPr id="0" name=""/>
        <dsp:cNvSpPr/>
      </dsp:nvSpPr>
      <dsp:spPr>
        <a:xfrm rot="5400000">
          <a:off x="5086184" y="-2321257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Shows </a:t>
          </a:r>
          <a:r>
            <a:rPr lang="en-US" sz="2400" b="1" kern="1200" dirty="0" smtClean="0"/>
            <a:t>COMPREHENSIVE </a:t>
          </a:r>
          <a:r>
            <a:rPr lang="en-US" sz="1800" kern="1200" dirty="0" smtClean="0"/>
            <a:t>grasp of concepts, knowledge, skills and competencies</a:t>
          </a:r>
          <a:endParaRPr lang="en-US" sz="1800" kern="1200" dirty="0"/>
        </a:p>
      </dsp:txBody>
      <dsp:txXfrm rot="-5400000">
        <a:off x="2671967" y="128650"/>
        <a:ext cx="5523862" cy="659738"/>
      </dsp:txXfrm>
    </dsp:sp>
    <dsp:sp modelId="{93ABB324-736F-44EB-BF6B-CB4BB2FFAE04}">
      <dsp:nvSpPr>
        <dsp:cNvPr id="0" name=""/>
        <dsp:cNvSpPr/>
      </dsp:nvSpPr>
      <dsp:spPr>
        <a:xfrm>
          <a:off x="374110" y="1569"/>
          <a:ext cx="2216687" cy="9138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</a:t>
          </a:r>
          <a:endParaRPr lang="en-US" sz="3200" kern="1200" dirty="0"/>
        </a:p>
      </dsp:txBody>
      <dsp:txXfrm>
        <a:off x="418723" y="46182"/>
        <a:ext cx="2127461" cy="824671"/>
      </dsp:txXfrm>
    </dsp:sp>
    <dsp:sp modelId="{A1596044-17A0-4DD5-AC09-24A6FB2A1A4A}">
      <dsp:nvSpPr>
        <dsp:cNvPr id="0" name=""/>
        <dsp:cNvSpPr/>
      </dsp:nvSpPr>
      <dsp:spPr>
        <a:xfrm rot="5400000">
          <a:off x="5096379" y="-1361664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-789142"/>
            <a:satOff val="4431"/>
            <a:lumOff val="2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89142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400" b="1" kern="1200" smtClean="0"/>
            <a:t>good </a:t>
          </a:r>
          <a:r>
            <a:rPr lang="en-US" sz="1800" kern="1200" smtClean="0"/>
            <a:t>grasp of concepts, knowledge, skills and competencies</a:t>
          </a:r>
          <a:endParaRPr lang="en-US" sz="1800" kern="1200" dirty="0"/>
        </a:p>
      </dsp:txBody>
      <dsp:txXfrm rot="-5400000">
        <a:off x="2682162" y="1088243"/>
        <a:ext cx="5523862" cy="659738"/>
      </dsp:txXfrm>
    </dsp:sp>
    <dsp:sp modelId="{94979BA4-528A-4F8E-9AC9-09E6B38A7DE0}">
      <dsp:nvSpPr>
        <dsp:cNvPr id="0" name=""/>
        <dsp:cNvSpPr/>
      </dsp:nvSpPr>
      <dsp:spPr>
        <a:xfrm>
          <a:off x="393124" y="961162"/>
          <a:ext cx="2163023" cy="913897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II</a:t>
          </a:r>
          <a:endParaRPr lang="en-US" sz="3200" kern="1200" dirty="0"/>
        </a:p>
      </dsp:txBody>
      <dsp:txXfrm>
        <a:off x="437737" y="1005775"/>
        <a:ext cx="2073797" cy="824671"/>
      </dsp:txXfrm>
    </dsp:sp>
    <dsp:sp modelId="{FADB13A5-E10E-4CD9-A14A-5D3499902D46}">
      <dsp:nvSpPr>
        <dsp:cNvPr id="0" name=""/>
        <dsp:cNvSpPr/>
      </dsp:nvSpPr>
      <dsp:spPr>
        <a:xfrm rot="5400000">
          <a:off x="5128496" y="-402072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-1578284"/>
            <a:satOff val="8863"/>
            <a:lumOff val="5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78284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Shows </a:t>
          </a:r>
          <a:r>
            <a:rPr lang="en-US" sz="2400" b="1" kern="1200" dirty="0" smtClean="0"/>
            <a:t>fairly good</a:t>
          </a:r>
          <a:r>
            <a:rPr lang="en-US" sz="1800" kern="1200" dirty="0" smtClean="0"/>
            <a:t> grasp of concepts, knowledge, skills and competencies</a:t>
          </a:r>
          <a:endParaRPr lang="en-US" sz="1800" kern="1200" dirty="0"/>
        </a:p>
      </dsp:txBody>
      <dsp:txXfrm rot="-5400000">
        <a:off x="2714279" y="2047835"/>
        <a:ext cx="5523862" cy="659738"/>
      </dsp:txXfrm>
    </dsp:sp>
    <dsp:sp modelId="{C6C13829-A056-4D56-A6BF-6E67794D5A42}">
      <dsp:nvSpPr>
        <dsp:cNvPr id="0" name=""/>
        <dsp:cNvSpPr/>
      </dsp:nvSpPr>
      <dsp:spPr>
        <a:xfrm>
          <a:off x="393124" y="1920754"/>
          <a:ext cx="2110704" cy="913897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III</a:t>
          </a:r>
          <a:endParaRPr lang="en-US" sz="3200" kern="1200" dirty="0"/>
        </a:p>
      </dsp:txBody>
      <dsp:txXfrm>
        <a:off x="437737" y="1965367"/>
        <a:ext cx="2021478" cy="824671"/>
      </dsp:txXfrm>
    </dsp:sp>
    <dsp:sp modelId="{D70CF1D5-DAB4-4373-9F56-78ACC12FE523}">
      <dsp:nvSpPr>
        <dsp:cNvPr id="0" name=""/>
        <dsp:cNvSpPr/>
      </dsp:nvSpPr>
      <dsp:spPr>
        <a:xfrm rot="5400000">
          <a:off x="5096348" y="557520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-2367426"/>
            <a:satOff val="13294"/>
            <a:lumOff val="84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367426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000" b="1" kern="1200" smtClean="0"/>
            <a:t>moderate </a:t>
          </a:r>
          <a:r>
            <a:rPr lang="en-US" sz="1800" kern="1200" smtClean="0"/>
            <a:t>grasp of concepts, knowledge, skills and competencies</a:t>
          </a:r>
          <a:endParaRPr lang="en-US" sz="1800" kern="1200" dirty="0"/>
        </a:p>
      </dsp:txBody>
      <dsp:txXfrm rot="-5400000">
        <a:off x="2682131" y="3007427"/>
        <a:ext cx="5523862" cy="659738"/>
      </dsp:txXfrm>
    </dsp:sp>
    <dsp:sp modelId="{2B2E6ADB-C5E7-40B3-AAD5-94C02C8B57B6}">
      <dsp:nvSpPr>
        <dsp:cNvPr id="0" name=""/>
        <dsp:cNvSpPr/>
      </dsp:nvSpPr>
      <dsp:spPr>
        <a:xfrm>
          <a:off x="370219" y="2880347"/>
          <a:ext cx="2156456" cy="913897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IV</a:t>
          </a:r>
          <a:endParaRPr lang="en-US" sz="3200" kern="1200" dirty="0"/>
        </a:p>
      </dsp:txBody>
      <dsp:txXfrm>
        <a:off x="414832" y="2924960"/>
        <a:ext cx="2067230" cy="824671"/>
      </dsp:txXfrm>
    </dsp:sp>
    <dsp:sp modelId="{328FE347-07E8-4BB2-AF3B-6765B59409F4}">
      <dsp:nvSpPr>
        <dsp:cNvPr id="0" name=""/>
        <dsp:cNvSpPr/>
      </dsp:nvSpPr>
      <dsp:spPr>
        <a:xfrm rot="5400000">
          <a:off x="5112015" y="1517112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-3156568"/>
            <a:satOff val="17726"/>
            <a:lumOff val="112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156568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Shows </a:t>
          </a:r>
          <a:r>
            <a:rPr lang="en-US" sz="2000" b="1" kern="1200" smtClean="0"/>
            <a:t>limited </a:t>
          </a:r>
          <a:r>
            <a:rPr lang="en-US" sz="1800" kern="1200" smtClean="0"/>
            <a:t>grasp of concepts, knowledge, skills and competencies</a:t>
          </a:r>
          <a:endParaRPr lang="en-US" sz="1800" kern="1200" dirty="0"/>
        </a:p>
      </dsp:txBody>
      <dsp:txXfrm rot="-5400000">
        <a:off x="2697798" y="3967019"/>
        <a:ext cx="5523862" cy="659738"/>
      </dsp:txXfrm>
    </dsp:sp>
    <dsp:sp modelId="{C10222A2-2809-4A24-87C1-C4859174583A}">
      <dsp:nvSpPr>
        <dsp:cNvPr id="0" name=""/>
        <dsp:cNvSpPr/>
      </dsp:nvSpPr>
      <dsp:spPr>
        <a:xfrm>
          <a:off x="393124" y="3839940"/>
          <a:ext cx="2178659" cy="913897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V</a:t>
          </a:r>
          <a:endParaRPr lang="en-US" sz="3200" kern="1200" dirty="0"/>
        </a:p>
      </dsp:txBody>
      <dsp:txXfrm>
        <a:off x="437737" y="3884553"/>
        <a:ext cx="2089433" cy="824671"/>
      </dsp:txXfrm>
    </dsp:sp>
    <dsp:sp modelId="{1B7B63CA-2486-4AB6-BB44-298AD3BA0D61}">
      <dsp:nvSpPr>
        <dsp:cNvPr id="0" name=""/>
        <dsp:cNvSpPr/>
      </dsp:nvSpPr>
      <dsp:spPr>
        <a:xfrm rot="5400000">
          <a:off x="5112015" y="2476705"/>
          <a:ext cx="731118" cy="5559552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Shows </a:t>
          </a:r>
          <a:r>
            <a:rPr lang="en-US" sz="2000" b="1" kern="1200" dirty="0" smtClean="0"/>
            <a:t>very limited</a:t>
          </a:r>
          <a:r>
            <a:rPr lang="en-US" sz="1800" kern="1200" dirty="0" smtClean="0"/>
            <a:t> grasp of concepts, knowledge, skills and competencies</a:t>
          </a:r>
          <a:endParaRPr lang="en-US" sz="1800" kern="1200" dirty="0"/>
        </a:p>
      </dsp:txBody>
      <dsp:txXfrm rot="-5400000">
        <a:off x="2697798" y="4926612"/>
        <a:ext cx="5523862" cy="659738"/>
      </dsp:txXfrm>
    </dsp:sp>
    <dsp:sp modelId="{368816A7-835F-4334-96FF-B734A925446F}">
      <dsp:nvSpPr>
        <dsp:cNvPr id="0" name=""/>
        <dsp:cNvSpPr/>
      </dsp:nvSpPr>
      <dsp:spPr>
        <a:xfrm>
          <a:off x="393124" y="4801102"/>
          <a:ext cx="2178659" cy="91389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Grade VI</a:t>
          </a:r>
          <a:endParaRPr lang="en-US" sz="3200" kern="1200" dirty="0"/>
        </a:p>
      </dsp:txBody>
      <dsp:txXfrm>
        <a:off x="437737" y="4845715"/>
        <a:ext cx="2089433" cy="824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01D1-B7F4-4E3A-8264-14382176FA62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D971-20E5-487F-8AD4-F38AAA7EC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7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64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3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9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4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2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A30F1-6551-4B80-850C-5B70AFD2A2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92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17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4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4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2708921"/>
            <a:ext cx="11329259" cy="1470025"/>
          </a:xfr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029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4509120"/>
            <a:ext cx="10944191" cy="576064"/>
          </a:xfrm>
        </p:spPr>
        <p:txBody>
          <a:bodyPr/>
          <a:lstStyle>
            <a:lvl1pPr marL="0" indent="0" algn="l">
              <a:buNone/>
              <a:defRPr sz="30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5415359"/>
            <a:ext cx="11027435" cy="288032"/>
          </a:xfrm>
        </p:spPr>
        <p:txBody>
          <a:bodyPr/>
          <a:lstStyle>
            <a:lvl1pPr marL="0" indent="0" algn="l">
              <a:buNone/>
              <a:defRPr sz="15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15803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4740456"/>
            <a:ext cx="6298571" cy="570186"/>
          </a:xfrm>
        </p:spPr>
        <p:txBody>
          <a:bodyPr anchor="b"/>
          <a:lstStyle>
            <a:lvl1pPr algn="ctr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1531" y="1196753"/>
            <a:ext cx="6298571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>
                <a:sym typeface="Calibri" charset="0"/>
              </a:rPr>
              <a:t>Click icon to add picture</a:t>
            </a:r>
            <a:endParaRPr lang="en-GB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531" y="5367339"/>
            <a:ext cx="6298571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F5AD-FCFF-43D2-945F-FF52A11868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6571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1A6F-B7CF-462A-B4D4-E86CEFED31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4509120"/>
            <a:ext cx="10561173" cy="914400"/>
          </a:xfrm>
        </p:spPr>
        <p:txBody>
          <a:bodyPr/>
          <a:lstStyle>
            <a:lvl1pPr marL="0" indent="0">
              <a:buNone/>
              <a:defRPr sz="3000" b="1">
                <a:solidFill>
                  <a:srgbClr val="00B0F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Closing Greeting</a:t>
            </a:r>
          </a:p>
        </p:txBody>
      </p:sp>
    </p:spTree>
    <p:extLst>
      <p:ext uri="{BB962C8B-B14F-4D97-AF65-F5344CB8AC3E}">
        <p14:creationId xmlns:p14="http://schemas.microsoft.com/office/powerpoint/2010/main" val="22632827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3A76-EFE8-4201-B894-8071BF7F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633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BE01B-E33D-4EFB-A7B8-429F3BDEE22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7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FF8C0-01D3-47AA-B887-ADD2C0C4F553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3E29B-0F0D-4687-A8DE-E655EA7EDD4E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703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9FE59-191D-4D5F-9F20-80ADAE4CACD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7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4A2C1-F347-475F-A0D7-734D417EEFFD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57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7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7A580-BC60-4731-82EE-CAE838993FC4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564905"/>
            <a:ext cx="10843253" cy="1470025"/>
          </a:xfrm>
        </p:spPr>
        <p:txBody>
          <a:bodyPr/>
          <a:lstStyle>
            <a:lvl1pPr algn="ctr">
              <a:defRPr sz="5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ABF-5952-4B0A-9CBD-0F22A6CA2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29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9EEB5-FB4E-4DA0-A901-F6B1E8954869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52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16E2E-374D-4575-9E63-80DD0DF78730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9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BF251-8A7A-4073-9BA1-707C46AB028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34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C4D93-911D-4A1E-86C0-7E7A1437B781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31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C3A76-EFE8-4201-B894-8071BF7F0D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047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eade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13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86201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27687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975-E2C2-44D4-AA25-69762F877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72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60" y="1628800"/>
            <a:ext cx="11218848" cy="432048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69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4" y="1484784"/>
            <a:ext cx="5183717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484784"/>
            <a:ext cx="5183716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684" y="128588"/>
            <a:ext cx="7713133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029" altLang="en-US" dirty="0" smtClean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3E0D-EC00-49D5-9BB7-403C78630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0431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2" y="127907"/>
            <a:ext cx="7713531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683" y="1556792"/>
            <a:ext cx="5386917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683" y="2348881"/>
            <a:ext cx="5386917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372" y="1556792"/>
            <a:ext cx="5389033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5178" y="2343665"/>
            <a:ext cx="5389033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B028-8423-48D0-99C8-D3E5C91675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216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AB45-C0A0-42A4-AE7D-624B9EEE4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69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447801"/>
            <a:ext cx="6815667" cy="4495800"/>
          </a:xfrm>
        </p:spPr>
        <p:txBody>
          <a:bodyPr/>
          <a:lstStyle>
            <a:lvl1pPr algn="l">
              <a:defRPr sz="3200">
                <a:solidFill>
                  <a:srgbClr val="002060"/>
                </a:solidFill>
              </a:defRPr>
            </a:lvl1pPr>
            <a:lvl2pPr algn="l">
              <a:defRPr sz="2800">
                <a:solidFill>
                  <a:srgbClr val="002060"/>
                </a:solidFill>
              </a:defRPr>
            </a:lvl2pPr>
            <a:lvl3pPr algn="l">
              <a:defRPr sz="2400">
                <a:solidFill>
                  <a:srgbClr val="002060"/>
                </a:solidFill>
              </a:defRPr>
            </a:lvl3pPr>
            <a:lvl4pPr algn="l">
              <a:defRPr sz="2000">
                <a:solidFill>
                  <a:srgbClr val="002060"/>
                </a:solidFill>
              </a:defRPr>
            </a:lvl4pPr>
            <a:lvl5pPr algn="l"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13-7CE9-4453-AF9D-931322CE5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9902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73037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394075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1684000" y="6172200"/>
            <a:ext cx="508000" cy="3556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anose="020F0502020204030204" pitchFamily="34" charset="0"/>
                <a:ea typeface="Heiti SC Light" pitchFamily="4" charset="-122"/>
                <a:cs typeface="+mn-cs"/>
                <a:sym typeface="Gill Sans" pitchFamily="4" charset="0"/>
              </a:defRPr>
            </a:lvl1pPr>
          </a:lstStyle>
          <a:p>
            <a:pPr>
              <a:defRPr/>
            </a:pPr>
            <a:fld id="{CD51E5BE-B97E-49F6-8E5F-6956E83928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6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ctr" rtl="0" eaLnBrk="1" fontAlgn="base" hangingPunct="1">
        <a:spcBef>
          <a:spcPts val="800"/>
        </a:spcBef>
        <a:spcAft>
          <a:spcPct val="0"/>
        </a:spcAft>
        <a:buChar char="•"/>
        <a:defRPr sz="3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indent="38100" algn="ctr" rtl="0" eaLnBrk="1" fontAlgn="base" hangingPunct="1">
        <a:spcBef>
          <a:spcPts val="700"/>
        </a:spcBef>
        <a:spcAft>
          <a:spcPct val="0"/>
        </a:spcAft>
        <a:buChar char="–"/>
        <a:defRPr sz="28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indent="38100" algn="ctr" rtl="0" eaLnBrk="1" fontAlgn="base" hangingPunct="1">
        <a:spcBef>
          <a:spcPts val="600"/>
        </a:spcBef>
        <a:spcAft>
          <a:spcPct val="0"/>
        </a:spcAft>
        <a:buChar char="•"/>
        <a:defRPr sz="24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indent="38100" algn="ctr" rtl="0" eaLnBrk="1" fontAlgn="base" hangingPunct="1">
        <a:spcBef>
          <a:spcPts val="500"/>
        </a:spcBef>
        <a:spcAft>
          <a:spcPct val="0"/>
        </a:spcAft>
        <a:buChar char="–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indent="38100" algn="ctr" rtl="0" eaLnBrk="1" fontAlgn="base" hangingPunct="1">
        <a:spcBef>
          <a:spcPts val="500"/>
        </a:spcBef>
        <a:spcAft>
          <a:spcPct val="0"/>
        </a:spcAft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479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791BD-02F2-4242-AD2D-3AABA24A875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9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088" y="4776951"/>
            <a:ext cx="106785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CSEC EXAMINATION RESULTS MAY – JUNE 2018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EF818-8B41-447D-A790-C8CE03B29F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20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80092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MATHEMATICS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629400" y="44958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029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362608" y="5533697"/>
            <a:ext cx="11829392" cy="8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029" sz="2800" dirty="0" smtClean="0">
                <a:solidFill>
                  <a:srgbClr val="FF0000"/>
                </a:solidFill>
                <a:latin typeface="Calibri"/>
              </a:rPr>
              <a:t>48% </a:t>
            </a:r>
            <a:r>
              <a:rPr lang="en-029" sz="28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28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28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12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30426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398979"/>
              </p:ext>
            </p:extLst>
          </p:nvPr>
        </p:nvGraphicFramePr>
        <p:xfrm>
          <a:off x="3515710" y="1646959"/>
          <a:ext cx="6847490" cy="372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19518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0" y="10668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SOCIAL STUDIES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481"/>
            <a:ext cx="9144000" cy="1077219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441434" y="5733905"/>
            <a:ext cx="11140966" cy="819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62%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24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5" name="Picture 14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19475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9909"/>
              </p:ext>
            </p:extLst>
          </p:nvPr>
        </p:nvGraphicFramePr>
        <p:xfrm>
          <a:off x="2790496" y="1794188"/>
          <a:ext cx="6952594" cy="377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73322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SPANISH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6400800" y="4651163"/>
            <a:ext cx="3429000" cy="60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029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050037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122638"/>
              </p:ext>
            </p:extLst>
          </p:nvPr>
        </p:nvGraphicFramePr>
        <p:xfrm>
          <a:off x="3153103" y="1136421"/>
          <a:ext cx="5838497" cy="450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612742" y="5693583"/>
            <a:ext cx="11353286" cy="98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70%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24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8552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79501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 CHEMISTRY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half" idx="1"/>
          </p:nvPr>
        </p:nvSpPr>
        <p:spPr>
          <a:xfrm>
            <a:off x="6248400" y="4838701"/>
            <a:ext cx="4267200" cy="723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029" sz="4300" dirty="0"/>
          </a:p>
          <a:p>
            <a:endParaRPr lang="en-029" dirty="0"/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1828801" y="4953000"/>
            <a:ext cx="34671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029" sz="4000" dirty="0">
              <a:solidFill>
                <a:prstClr val="black"/>
              </a:solidFill>
              <a:latin typeface="Calibri"/>
            </a:endParaRPr>
          </a:p>
          <a:p>
            <a:endParaRPr lang="en-02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520262" y="5532497"/>
            <a:ext cx="11272345" cy="118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4900" dirty="0" smtClean="0">
                <a:solidFill>
                  <a:srgbClr val="FF0000"/>
                </a:solidFill>
                <a:latin typeface="Calibri"/>
              </a:rPr>
              <a:t>60% </a:t>
            </a:r>
            <a:r>
              <a:rPr lang="en-029" sz="49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49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49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12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72619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209865"/>
              </p:ext>
            </p:extLst>
          </p:nvPr>
        </p:nvGraphicFramePr>
        <p:xfrm>
          <a:off x="2601310" y="1215414"/>
          <a:ext cx="5602890" cy="414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950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 BIOLOGY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6400800" y="4651163"/>
            <a:ext cx="3429000" cy="60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029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488731" y="6006661"/>
            <a:ext cx="11272345" cy="593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72%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 I-III 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797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932063"/>
              </p:ext>
            </p:extLst>
          </p:nvPr>
        </p:nvGraphicFramePr>
        <p:xfrm>
          <a:off x="2447158" y="1250896"/>
          <a:ext cx="6620641" cy="436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149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PHYSICS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6400800" y="4651163"/>
            <a:ext cx="3429000" cy="60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029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415158" y="5614605"/>
            <a:ext cx="11666483" cy="630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68%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I-III 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15" y="53340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177611"/>
              </p:ext>
            </p:extLst>
          </p:nvPr>
        </p:nvGraphicFramePr>
        <p:xfrm>
          <a:off x="2569779" y="1143000"/>
          <a:ext cx="5456621" cy="443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37978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CELEBRATION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3" y="1420982"/>
            <a:ext cx="6264625" cy="4320480"/>
          </a:xfrm>
        </p:spPr>
        <p:txBody>
          <a:bodyPr/>
          <a:lstStyle/>
          <a:p>
            <a:r>
              <a:rPr lang="en-US" dirty="0" smtClean="0"/>
              <a:t>60,149 Candidates doing 5 or more CSEC® Subjects</a:t>
            </a:r>
          </a:p>
          <a:p>
            <a:pPr lvl="1"/>
            <a:r>
              <a:rPr lang="en-US" sz="2400" dirty="0" smtClean="0"/>
              <a:t> 59% getting acceptable</a:t>
            </a:r>
          </a:p>
          <a:p>
            <a:pPr lvl="1"/>
            <a:r>
              <a:rPr lang="en-US" sz="2400" dirty="0" smtClean="0"/>
              <a:t> 63% for Grenada!</a:t>
            </a:r>
          </a:p>
          <a:p>
            <a:r>
              <a:rPr lang="en-US" dirty="0" smtClean="0"/>
              <a:t>e-Testing as Resiliency Strategy in BVI and Anguilla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1676927"/>
            <a:ext cx="4622800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84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96" y="1514650"/>
            <a:ext cx="5583449" cy="4320480"/>
          </a:xfrm>
        </p:spPr>
        <p:txBody>
          <a:bodyPr/>
          <a:lstStyle/>
          <a:p>
            <a:r>
              <a:rPr lang="en-US" dirty="0" smtClean="0"/>
              <a:t>11,069 or 13.26% Candidates with No Subjects </a:t>
            </a:r>
          </a:p>
          <a:p>
            <a:r>
              <a:rPr lang="en-US" dirty="0" smtClean="0"/>
              <a:t>Small Percentage of Cohort Entering for CSEC®</a:t>
            </a:r>
          </a:p>
          <a:p>
            <a:r>
              <a:rPr lang="en-US" dirty="0" smtClean="0"/>
              <a:t>High Level of Youth Unemployment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999"/>
          <a:stretch/>
        </p:blipFill>
        <p:spPr>
          <a:xfrm>
            <a:off x="6497053" y="1430212"/>
            <a:ext cx="5065294" cy="43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2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POSSIBLE SOLUTION…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87" y="1685250"/>
            <a:ext cx="4170285" cy="179570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 Wallet </a:t>
            </a:r>
            <a:r>
              <a:rPr lang="en-US" sz="2400" b="1" dirty="0" smtClean="0"/>
              <a:t>of</a:t>
            </a:r>
            <a:r>
              <a:rPr lang="en-US" sz="3600" b="1" dirty="0" smtClean="0"/>
              <a:t> Certification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3" t="14526" r="43342" b="19308"/>
          <a:stretch/>
        </p:blipFill>
        <p:spPr>
          <a:xfrm>
            <a:off x="5288973" y="1481631"/>
            <a:ext cx="6113977" cy="42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cid:image001.png@01D0CBAB.0D63E10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1" y="6096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3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8170" y="1260681"/>
            <a:ext cx="8996268" cy="4586252"/>
            <a:chOff x="878170" y="1260681"/>
            <a:chExt cx="8996268" cy="4586252"/>
          </a:xfrm>
        </p:grpSpPr>
        <p:sp>
          <p:nvSpPr>
            <p:cNvPr id="3" name="Round Diagonal Corner Rectangle 2"/>
            <p:cNvSpPr/>
            <p:nvPr/>
          </p:nvSpPr>
          <p:spPr bwMode="auto">
            <a:xfrm>
              <a:off x="878170" y="1260681"/>
              <a:ext cx="8996268" cy="4586252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029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-122"/>
                <a:cs typeface="Heiti SC Light" charset="-122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5710" y="1441760"/>
              <a:ext cx="8293749" cy="38472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provide the region with: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syllabuses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of the highest quality; valid and reliable examinations and certificates of international repute for students of all ages, abilities and </a:t>
              </a: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interests;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services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educational institutions in the development of syllabuses, examinations and examinations administration in the most cost-effective way.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0" y="202863"/>
            <a:ext cx="6040726" cy="852617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MISSION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05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22" y="321276"/>
            <a:ext cx="7438767" cy="119337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 IN CXC® EXAMINATIONS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89890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Fairness of Examinations</a:t>
            </a:r>
            <a:endParaRPr lang="en-US" sz="4800" kern="1200" dirty="0"/>
          </a:p>
        </p:txBody>
      </p:sp>
      <p:sp>
        <p:nvSpPr>
          <p:cNvPr id="7" name="Freeform 6"/>
          <p:cNvSpPr/>
          <p:nvPr/>
        </p:nvSpPr>
        <p:spPr>
          <a:xfrm>
            <a:off x="3688377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Accuracy of the Marking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5886864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Reliability of the Test Scores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8085352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Quality of the Certification</a:t>
            </a:r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75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9" y="148281"/>
            <a:ext cx="7364150" cy="939115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FOR PURPOSE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797011" y="1298556"/>
            <a:ext cx="9310086" cy="454837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029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207006" y="1497920"/>
            <a:ext cx="9091751" cy="41036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029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 PRODUCTS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Primary Exit Assessment™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(CPEA™)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Certificate Of Secondary Level Competence</a:t>
            </a:r>
            <a:r>
              <a:rPr lang="en-029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(CCSLC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cs typeface="Times New Roman" panose="02020603050405020304" pitchFamily="18" charset="0"/>
              </a:rPr>
              <a:t>	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Secondary Education Certificate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(CSEC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Advanced Proficiency Examination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CAPE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Vocational Qualification*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(CVQ)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defTabSz="4619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CXC-AD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6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45692"/>
              </p:ext>
            </p:extLst>
          </p:nvPr>
        </p:nvGraphicFramePr>
        <p:xfrm>
          <a:off x="571961" y="1323903"/>
          <a:ext cx="10673555" cy="458033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511838">
                  <a:extLst>
                    <a:ext uri="{9D8B030D-6E8A-4147-A177-3AD203B41FA5}">
                      <a16:colId xmlns:a16="http://schemas.microsoft.com/office/drawing/2014/main" val="4191381770"/>
                    </a:ext>
                  </a:extLst>
                </a:gridCol>
                <a:gridCol w="1366644">
                  <a:extLst>
                    <a:ext uri="{9D8B030D-6E8A-4147-A177-3AD203B41FA5}">
                      <a16:colId xmlns:a16="http://schemas.microsoft.com/office/drawing/2014/main" val="2553665662"/>
                    </a:ext>
                  </a:extLst>
                </a:gridCol>
                <a:gridCol w="1335738">
                  <a:extLst>
                    <a:ext uri="{9D8B030D-6E8A-4147-A177-3AD203B41FA5}">
                      <a16:colId xmlns:a16="http://schemas.microsoft.com/office/drawing/2014/main" val="1455484991"/>
                    </a:ext>
                  </a:extLst>
                </a:gridCol>
                <a:gridCol w="1443227">
                  <a:extLst>
                    <a:ext uri="{9D8B030D-6E8A-4147-A177-3AD203B41FA5}">
                      <a16:colId xmlns:a16="http://schemas.microsoft.com/office/drawing/2014/main" val="2367968848"/>
                    </a:ext>
                  </a:extLst>
                </a:gridCol>
                <a:gridCol w="1560001">
                  <a:extLst>
                    <a:ext uri="{9D8B030D-6E8A-4147-A177-3AD203B41FA5}">
                      <a16:colId xmlns:a16="http://schemas.microsoft.com/office/drawing/2014/main" val="2833816580"/>
                    </a:ext>
                  </a:extLst>
                </a:gridCol>
                <a:gridCol w="1716467">
                  <a:extLst>
                    <a:ext uri="{9D8B030D-6E8A-4147-A177-3AD203B41FA5}">
                      <a16:colId xmlns:a16="http://schemas.microsoft.com/office/drawing/2014/main" val="850155351"/>
                    </a:ext>
                  </a:extLst>
                </a:gridCol>
                <a:gridCol w="1739640">
                  <a:extLst>
                    <a:ext uri="{9D8B030D-6E8A-4147-A177-3AD203B41FA5}">
                      <a16:colId xmlns:a16="http://schemas.microsoft.com/office/drawing/2014/main" val="3280967913"/>
                    </a:ext>
                  </a:extLst>
                </a:gridCol>
              </a:tblGrid>
              <a:tr h="786668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PARTICIAPTING TERRITORIES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 of </a:t>
                      </a:r>
                      <a:endParaRPr lang="en-GB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SUBJECTS OFFERED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 of </a:t>
                      </a:r>
                      <a:endParaRPr lang="en-GB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TESTS</a:t>
                      </a:r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TAKEN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18110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r"/>
                      <a:endParaRPr lang="en-GB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2018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2017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2018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2017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2018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2017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25556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CAPE®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13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11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3,913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1,916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42764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CSEC®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7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11,214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7,827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826169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CCSLC®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666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789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03537"/>
                  </a:ext>
                </a:extLst>
              </a:tr>
              <a:tr h="686266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GB" sz="3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GB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15,793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10,532</a:t>
                      </a:r>
                      <a:endParaRPr lang="en-GB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4153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053" y="148281"/>
            <a:ext cx="7364150" cy="939115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E-TESTING - REGIONAL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430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752600" y="7620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5"/>
            <a:ext cx="9144000" cy="646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27" tIns="45713" rIns="91427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CSEC</a:t>
            </a:r>
            <a:r>
              <a:rPr lang="en-029" sz="3600" baseline="30000" dirty="0">
                <a:solidFill>
                  <a:prstClr val="black"/>
                </a:solidFill>
                <a:latin typeface="Calibri"/>
                <a:sym typeface="Symbol"/>
              </a:rPr>
              <a:t></a:t>
            </a:r>
            <a:r>
              <a:rPr lang="en-US" sz="3600" b="1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Grading System</a:t>
            </a:r>
          </a:p>
        </p:txBody>
      </p:sp>
      <p:pic>
        <p:nvPicPr>
          <p:cNvPr id="4" name="Picture 3" descr="cid:image001.png@01D0CBAB.0D63E10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6305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0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855" y="3421"/>
            <a:ext cx="9144000" cy="584775"/>
          </a:xfr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029" sz="3200" dirty="0">
                <a:latin typeface="Arial Black" pitchFamily="34" charset="0"/>
              </a:rPr>
              <a:t>CSEC</a:t>
            </a:r>
            <a:r>
              <a:rPr lang="en-029" sz="3200" baseline="30000" dirty="0">
                <a:sym typeface="Symbol"/>
              </a:rPr>
              <a:t> </a:t>
            </a:r>
            <a:r>
              <a:rPr lang="en-029" sz="3200" dirty="0">
                <a:latin typeface="Arial Black" pitchFamily="34" charset="0"/>
              </a:rPr>
              <a:t> Comparison of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2459421"/>
            <a:ext cx="10594427" cy="3666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029" sz="4000" dirty="0"/>
              <a:t>Overall, </a:t>
            </a:r>
            <a:r>
              <a:rPr lang="en-029" sz="4000" dirty="0" smtClean="0">
                <a:solidFill>
                  <a:srgbClr val="FF0000"/>
                </a:solidFill>
              </a:rPr>
              <a:t>70%</a:t>
            </a:r>
            <a:r>
              <a:rPr lang="en-029" sz="4000" dirty="0" smtClean="0"/>
              <a:t> </a:t>
            </a:r>
            <a:r>
              <a:rPr lang="en-029" sz="4000" dirty="0"/>
              <a:t>attained acceptable Grades I-III compared </a:t>
            </a:r>
            <a:r>
              <a:rPr lang="en-029" sz="4000" dirty="0" smtClean="0"/>
              <a:t>with </a:t>
            </a:r>
            <a:r>
              <a:rPr lang="en-029" sz="4000" dirty="0" smtClean="0">
                <a:solidFill>
                  <a:srgbClr val="FF0000"/>
                </a:solidFill>
              </a:rPr>
              <a:t>67% in 2017.</a:t>
            </a:r>
            <a:endParaRPr lang="en-029" sz="4000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029" sz="2400" dirty="0"/>
          </a:p>
          <a:p>
            <a:pPr marL="0" indent="0">
              <a:buNone/>
            </a:pPr>
            <a:endParaRPr lang="en-029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1DF9-94BB-434F-97D6-F2F2FED77FF6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867" y="5334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3024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ENGLISH A</a:t>
            </a:r>
          </a:p>
        </p:txBody>
      </p:sp>
      <p:pic>
        <p:nvPicPr>
          <p:cNvPr id="11" name="Picture 10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74865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392814"/>
              </p:ext>
            </p:extLst>
          </p:nvPr>
        </p:nvGraphicFramePr>
        <p:xfrm>
          <a:off x="2932386" y="1210248"/>
          <a:ext cx="4976649" cy="372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13"/>
          <p:cNvSpPr txBox="1">
            <a:spLocks/>
          </p:cNvSpPr>
          <p:nvPr/>
        </p:nvSpPr>
        <p:spPr>
          <a:xfrm>
            <a:off x="898634" y="5376041"/>
            <a:ext cx="10815145" cy="1345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71%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24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7243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172202"/>
            <a:ext cx="2895600" cy="47625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9561" y="4"/>
            <a:ext cx="9144000" cy="584775"/>
          </a:xfrm>
          <a:prstGeom prst="rect">
            <a:avLst/>
          </a:prstGeo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CSEC</a:t>
            </a:r>
            <a:r>
              <a:rPr lang="en-029" sz="32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32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 Trends and Highlights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9561" y="584775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CSEC</a:t>
            </a:r>
            <a:r>
              <a:rPr lang="en-029" sz="2800" baseline="300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/>
              </a:rPr>
              <a:t> 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ENGLISH B</a:t>
            </a:r>
          </a:p>
        </p:txBody>
      </p:sp>
      <p:pic>
        <p:nvPicPr>
          <p:cNvPr id="12" name="Picture 11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107995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196859"/>
              </p:ext>
            </p:extLst>
          </p:nvPr>
        </p:nvGraphicFramePr>
        <p:xfrm>
          <a:off x="2238703" y="1184197"/>
          <a:ext cx="6681136" cy="415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13"/>
          <p:cNvSpPr txBox="1">
            <a:spLocks/>
          </p:cNvSpPr>
          <p:nvPr/>
        </p:nvSpPr>
        <p:spPr>
          <a:xfrm>
            <a:off x="599090" y="5645697"/>
            <a:ext cx="10983310" cy="76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</a:pPr>
            <a:r>
              <a:rPr lang="en-029" sz="2400" dirty="0" smtClean="0">
                <a:solidFill>
                  <a:srgbClr val="FF0000"/>
                </a:solidFill>
                <a:latin typeface="Calibri"/>
              </a:rPr>
              <a:t>78% </a:t>
            </a:r>
            <a:r>
              <a:rPr lang="en-029" sz="2400" dirty="0">
                <a:solidFill>
                  <a:prstClr val="black"/>
                </a:solidFill>
                <a:latin typeface="Calibri"/>
              </a:rPr>
              <a:t>attained acceptable Grades </a:t>
            </a:r>
            <a:r>
              <a:rPr lang="en-029" sz="2400" dirty="0" smtClean="0">
                <a:solidFill>
                  <a:prstClr val="black"/>
                </a:solidFill>
                <a:latin typeface="Calibri"/>
              </a:rPr>
              <a:t>I-III</a:t>
            </a:r>
            <a:endParaRPr lang="en-029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8916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Custom 3">
      <a:dk1>
        <a:srgbClr val="002060"/>
      </a:dk1>
      <a:lt1>
        <a:sysClr val="window" lastClr="FFFFFF"/>
      </a:lt1>
      <a:dk2>
        <a:srgbClr val="17406D"/>
      </a:dk2>
      <a:lt2>
        <a:srgbClr val="DBEFF9"/>
      </a:lt2>
      <a:accent1>
        <a:srgbClr val="FF6600"/>
      </a:accent1>
      <a:accent2>
        <a:srgbClr val="FFCC66"/>
      </a:accent2>
      <a:accent3>
        <a:srgbClr val="008000"/>
      </a:accent3>
      <a:accent4>
        <a:srgbClr val="0066FF"/>
      </a:accent4>
      <a:accent5>
        <a:srgbClr val="FF0000"/>
      </a:accent5>
      <a:accent6>
        <a:srgbClr val="7030A0"/>
      </a:accent6>
      <a:hlink>
        <a:srgbClr val="00B0F0"/>
      </a:hlink>
      <a:folHlink>
        <a:srgbClr val="00B0F0"/>
      </a:folHlink>
    </a:clrScheme>
    <a:fontScheme name="Default - Title Slid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XC PowerPoint Template no® FINAL 27August2015" id="{06344E2F-5FD7-4AC8-8404-0FAAFBC0FC93}" vid="{36D5E964-5A04-49F5-AC92-F44B5A3A1F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478</Words>
  <Application>Microsoft Office PowerPoint</Application>
  <PresentationFormat>Widescreen</PresentationFormat>
  <Paragraphs>153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Gill Sans</vt:lpstr>
      <vt:lpstr>Heiti SC Light</vt:lpstr>
      <vt:lpstr>Symbol</vt:lpstr>
      <vt:lpstr>Times New Roman</vt:lpstr>
      <vt:lpstr>Default - Title Slide</vt:lpstr>
      <vt:lpstr>Office Theme</vt:lpstr>
      <vt:lpstr>PowerPoint Presentation</vt:lpstr>
      <vt:lpstr>OUR MISSION</vt:lpstr>
      <vt:lpstr>GUIDING PRINCIPLES IN CXC® EXAMINATIONS</vt:lpstr>
      <vt:lpstr>FITNESS FOR PURPOSE</vt:lpstr>
      <vt:lpstr>E-TESTING - REGIONAL </vt:lpstr>
      <vt:lpstr>PowerPoint Presentation</vt:lpstr>
      <vt:lpstr>CSEC  Comparison of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CELEBRATION</vt:lpstr>
      <vt:lpstr>CONCERNS</vt:lpstr>
      <vt:lpstr>POSSIBLE SOLUTION…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Payne</dc:creator>
  <cp:lastModifiedBy>Cleveland L. Sam</cp:lastModifiedBy>
  <cp:revision>92</cp:revision>
  <dcterms:created xsi:type="dcterms:W3CDTF">2018-08-06T13:46:51Z</dcterms:created>
  <dcterms:modified xsi:type="dcterms:W3CDTF">2018-10-19T13:18:35Z</dcterms:modified>
</cp:coreProperties>
</file>